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74" r:id="rId6"/>
    <p:sldMasterId id="2147483690" r:id="rId7"/>
    <p:sldMasterId id="2147483658" r:id="rId8"/>
    <p:sldMasterId id="2147483709" r:id="rId9"/>
  </p:sldMasterIdLst>
  <p:notesMasterIdLst>
    <p:notesMasterId r:id="rId12"/>
  </p:notesMasterIdLst>
  <p:handoutMasterIdLst>
    <p:handoutMasterId r:id="rId13"/>
  </p:handoutMasterIdLst>
  <p:sldIdLst>
    <p:sldId id="259" r:id="rId10"/>
    <p:sldId id="260" r:id="rId11"/>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606F"/>
    <a:srgbClr val="037871"/>
    <a:srgbClr val="16649F"/>
    <a:srgbClr val="725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AD380-10E2-9DD4-8160-BE1E1660A0B9}" v="47" dt="2022-10-31T13:22:16.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28"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8A65EF-678D-0D20-7B4A-78CA9CE080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3D8971-D9D8-804F-5255-7F81CAAD78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A18BD-6BD3-4B93-9C48-772C4B0D1B98}" type="datetimeFigureOut">
              <a:rPr lang="en-GB" smtClean="0"/>
              <a:t>09/12/2022</a:t>
            </a:fld>
            <a:endParaRPr lang="en-GB"/>
          </a:p>
        </p:txBody>
      </p:sp>
      <p:sp>
        <p:nvSpPr>
          <p:cNvPr id="4" name="Footer Placeholder 3">
            <a:extLst>
              <a:ext uri="{FF2B5EF4-FFF2-40B4-BE49-F238E27FC236}">
                <a16:creationId xmlns:a16="http://schemas.microsoft.com/office/drawing/2014/main" id="{468BD7DD-E765-842C-0704-5C952111C4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5A94E99-26AE-ED53-EAD6-BAE8F97F2F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22B385-B62C-4FCD-92D3-3927A2256001}" type="slidenum">
              <a:rPr lang="en-GB" smtClean="0"/>
              <a:t>‹#›</a:t>
            </a:fld>
            <a:endParaRPr lang="en-GB"/>
          </a:p>
        </p:txBody>
      </p:sp>
    </p:spTree>
    <p:extLst>
      <p:ext uri="{BB962C8B-B14F-4D97-AF65-F5344CB8AC3E}">
        <p14:creationId xmlns:p14="http://schemas.microsoft.com/office/powerpoint/2010/main" val="531821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A2DF3-D254-441F-877A-C7249769DD2E}" type="datetimeFigureOut">
              <a:rPr lang="en-GB" smtClean="0"/>
              <a:t>09/12/2022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D51D6-A3AD-456A-9838-501FF27B0E86}" type="slidenum">
              <a:rPr lang="en-GB" smtClean="0"/>
              <a:t>‹#›</a:t>
            </a:fld>
            <a:endParaRPr lang="en-GB"/>
          </a:p>
        </p:txBody>
      </p:sp>
    </p:spTree>
    <p:extLst>
      <p:ext uri="{BB962C8B-B14F-4D97-AF65-F5344CB8AC3E}">
        <p14:creationId xmlns:p14="http://schemas.microsoft.com/office/powerpoint/2010/main" val="249829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9.png"/><Relationship Id="rId18" Type="http://schemas.openxmlformats.org/officeDocument/2006/relationships/image" Target="../media/image60.png"/><Relationship Id="rId3" Type="http://schemas.openxmlformats.org/officeDocument/2006/relationships/image" Target="../media/image12.svg"/><Relationship Id="rId7" Type="http://schemas.openxmlformats.org/officeDocument/2006/relationships/image" Target="../media/image53.png"/><Relationship Id="rId12" Type="http://schemas.openxmlformats.org/officeDocument/2006/relationships/image" Target="../media/image38.png"/><Relationship Id="rId17" Type="http://schemas.openxmlformats.org/officeDocument/2006/relationships/image" Target="../media/image59.png"/><Relationship Id="rId2" Type="http://schemas.openxmlformats.org/officeDocument/2006/relationships/image" Target="../media/image11.png"/><Relationship Id="rId16" Type="http://schemas.openxmlformats.org/officeDocument/2006/relationships/image" Target="../media/image58.png"/><Relationship Id="rId1" Type="http://schemas.openxmlformats.org/officeDocument/2006/relationships/slideMaster" Target="../slideMasters/slideMaster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36.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3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41.png"/><Relationship Id="rId18"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42.png"/><Relationship Id="rId17" Type="http://schemas.openxmlformats.org/officeDocument/2006/relationships/image" Target="../media/image70.png"/><Relationship Id="rId2" Type="http://schemas.openxmlformats.org/officeDocument/2006/relationships/image" Target="../media/image61.png"/><Relationship Id="rId16" Type="http://schemas.openxmlformats.org/officeDocument/2006/relationships/image" Target="../media/image69.png"/><Relationship Id="rId1" Type="http://schemas.openxmlformats.org/officeDocument/2006/relationships/slideMaster" Target="../slideMasters/slideMaster5.xml"/><Relationship Id="rId6" Type="http://schemas.openxmlformats.org/officeDocument/2006/relationships/image" Target="../media/image65.png"/><Relationship Id="rId11" Type="http://schemas.openxmlformats.org/officeDocument/2006/relationships/image" Target="../media/image44.png"/><Relationship Id="rId5" Type="http://schemas.openxmlformats.org/officeDocument/2006/relationships/image" Target="../media/image64.png"/><Relationship Id="rId15" Type="http://schemas.openxmlformats.org/officeDocument/2006/relationships/image" Target="../media/image22.svg"/><Relationship Id="rId10" Type="http://schemas.openxmlformats.org/officeDocument/2006/relationships/image" Target="../media/image43.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46.png"/><Relationship Id="rId18"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47.png"/><Relationship Id="rId17" Type="http://schemas.openxmlformats.org/officeDocument/2006/relationships/image" Target="../media/image81.png"/><Relationship Id="rId2" Type="http://schemas.openxmlformats.org/officeDocument/2006/relationships/image" Target="../media/image72.png"/><Relationship Id="rId16" Type="http://schemas.openxmlformats.org/officeDocument/2006/relationships/image" Target="../media/image80.png"/><Relationship Id="rId1" Type="http://schemas.openxmlformats.org/officeDocument/2006/relationships/slideMaster" Target="../slideMasters/slideMaster5.xml"/><Relationship Id="rId6" Type="http://schemas.openxmlformats.org/officeDocument/2006/relationships/image" Target="../media/image76.png"/><Relationship Id="rId11" Type="http://schemas.openxmlformats.org/officeDocument/2006/relationships/image" Target="../media/image49.png"/><Relationship Id="rId5" Type="http://schemas.openxmlformats.org/officeDocument/2006/relationships/image" Target="../media/image75.png"/><Relationship Id="rId15" Type="http://schemas.openxmlformats.org/officeDocument/2006/relationships/image" Target="../media/image34.svg"/><Relationship Id="rId10" Type="http://schemas.openxmlformats.org/officeDocument/2006/relationships/image" Target="../media/image48.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image" Target="../media/image3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4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6.png"/><Relationship Id="rId7"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24.png"/><Relationship Id="rId5" Type="http://schemas.openxmlformats.org/officeDocument/2006/relationships/image" Target="../media/image48.png"/><Relationship Id="rId4" Type="http://schemas.openxmlformats.org/officeDocument/2006/relationships/image" Target="../media/image49.png"/><Relationship Id="rId9" Type="http://schemas.openxmlformats.org/officeDocument/2006/relationships/image" Target="../media/image4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Master" Target="../slideMasters/slideMaster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9.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ep Dive">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F4380FF1-5F53-4C30-A0DA-94BC9F14326F}"/>
              </a:ext>
            </a:extLst>
          </p:cNvPr>
          <p:cNvSpPr/>
          <p:nvPr userDrawn="1"/>
        </p:nvSpPr>
        <p:spPr>
          <a:xfrm>
            <a:off x="9272904" y="1359150"/>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A1D06A8-C6EE-40D6-A6C3-2BD032DE8782}"/>
              </a:ext>
            </a:extLst>
          </p:cNvPr>
          <p:cNvSpPr/>
          <p:nvPr userDrawn="1"/>
        </p:nvSpPr>
        <p:spPr>
          <a:xfrm>
            <a:off x="15762282" y="3457532"/>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1" name="Rectangle 60">
            <a:extLst>
              <a:ext uri="{FF2B5EF4-FFF2-40B4-BE49-F238E27FC236}">
                <a16:creationId xmlns:a16="http://schemas.microsoft.com/office/drawing/2014/main" id="{0021A5DA-D930-4D8C-AFD0-4838DE8B63EE}"/>
              </a:ext>
            </a:extLst>
          </p:cNvPr>
          <p:cNvSpPr/>
          <p:nvPr userDrawn="1"/>
        </p:nvSpPr>
        <p:spPr>
          <a:xfrm>
            <a:off x="15796854" y="1415388"/>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A1EBF993-34E7-48E6-A71F-8E2BED9BB1C4}"/>
              </a:ext>
            </a:extLst>
          </p:cNvPr>
          <p:cNvSpPr/>
          <p:nvPr userDrawn="1"/>
        </p:nvSpPr>
        <p:spPr>
          <a:xfrm>
            <a:off x="37336" y="6796124"/>
            <a:ext cx="24372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9" name="Rectangle 58">
            <a:extLst>
              <a:ext uri="{FF2B5EF4-FFF2-40B4-BE49-F238E27FC236}">
                <a16:creationId xmlns:a16="http://schemas.microsoft.com/office/drawing/2014/main" id="{8DCC9103-9725-491F-8DF1-0BB95D8D8FBB}"/>
              </a:ext>
            </a:extLst>
          </p:cNvPr>
          <p:cNvSpPr/>
          <p:nvPr userDrawn="1"/>
        </p:nvSpPr>
        <p:spPr>
          <a:xfrm>
            <a:off x="3875356" y="2880372"/>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8" name="Rectangle 57">
            <a:extLst>
              <a:ext uri="{FF2B5EF4-FFF2-40B4-BE49-F238E27FC236}">
                <a16:creationId xmlns:a16="http://schemas.microsoft.com/office/drawing/2014/main" id="{8BF331A3-321B-4004-9B73-CB06DB5D0977}"/>
              </a:ext>
            </a:extLst>
          </p:cNvPr>
          <p:cNvSpPr/>
          <p:nvPr userDrawn="1"/>
        </p:nvSpPr>
        <p:spPr>
          <a:xfrm>
            <a:off x="9123576" y="6805390"/>
            <a:ext cx="24372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7" name="Rectangle 56">
            <a:extLst>
              <a:ext uri="{FF2B5EF4-FFF2-40B4-BE49-F238E27FC236}">
                <a16:creationId xmlns:a16="http://schemas.microsoft.com/office/drawing/2014/main" id="{7FFB3D71-7251-4430-87B1-7E54544AD5E6}"/>
              </a:ext>
            </a:extLst>
          </p:cNvPr>
          <p:cNvSpPr/>
          <p:nvPr userDrawn="1"/>
        </p:nvSpPr>
        <p:spPr>
          <a:xfrm>
            <a:off x="15800288" y="6835660"/>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6" name="Rectangle 55">
            <a:extLst>
              <a:ext uri="{FF2B5EF4-FFF2-40B4-BE49-F238E27FC236}">
                <a16:creationId xmlns:a16="http://schemas.microsoft.com/office/drawing/2014/main" id="{87B3A1A8-ED1D-435D-8CD1-DC3799624A1C}"/>
              </a:ext>
            </a:extLst>
          </p:cNvPr>
          <p:cNvSpPr/>
          <p:nvPr userDrawn="1"/>
        </p:nvSpPr>
        <p:spPr>
          <a:xfrm>
            <a:off x="6690618" y="1366170"/>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9" name="Rectangle 48">
            <a:extLst>
              <a:ext uri="{FF2B5EF4-FFF2-40B4-BE49-F238E27FC236}">
                <a16:creationId xmlns:a16="http://schemas.microsoft.com/office/drawing/2014/main" id="{D1478E93-D2D3-4D55-8AA9-2B3A6A1184E0}"/>
              </a:ext>
            </a:extLst>
          </p:cNvPr>
          <p:cNvSpPr/>
          <p:nvPr userDrawn="1"/>
        </p:nvSpPr>
        <p:spPr>
          <a:xfrm>
            <a:off x="6686400" y="5280596"/>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A008C298-3790-4154-8750-FF5A200C0D8B}"/>
              </a:ext>
            </a:extLst>
          </p:cNvPr>
          <p:cNvSpPr/>
          <p:nvPr userDrawn="1"/>
        </p:nvSpPr>
        <p:spPr>
          <a:xfrm>
            <a:off x="32516" y="5194634"/>
            <a:ext cx="2437200" cy="24384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BEFEE5C9-6D83-464A-B35F-8CEFF1694333}"/>
              </a:ext>
            </a:extLst>
          </p:cNvPr>
          <p:cNvSpPr/>
          <p:nvPr userDrawn="1"/>
        </p:nvSpPr>
        <p:spPr>
          <a:xfrm>
            <a:off x="15256" y="1355086"/>
            <a:ext cx="2437200" cy="24384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17" name="Text Placeholder 16">
            <a:extLst>
              <a:ext uri="{FF2B5EF4-FFF2-40B4-BE49-F238E27FC236}">
                <a16:creationId xmlns:a16="http://schemas.microsoft.com/office/drawing/2014/main" id="{34C46657-C713-43B2-B6AA-FC123683D19D}"/>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a:t>
            </a:r>
            <a:endParaRPr lang="en-GB"/>
          </a:p>
        </p:txBody>
      </p:sp>
      <p:sp>
        <p:nvSpPr>
          <p:cNvPr id="63" name="Rectangle 62">
            <a:extLst>
              <a:ext uri="{FF2B5EF4-FFF2-40B4-BE49-F238E27FC236}">
                <a16:creationId xmlns:a16="http://schemas.microsoft.com/office/drawing/2014/main" id="{6360ACC5-B51C-4307-ABDD-A2CF21739E50}"/>
              </a:ext>
            </a:extLst>
          </p:cNvPr>
          <p:cNvSpPr>
            <a:spLocks/>
          </p:cNvSpPr>
          <p:nvPr userDrawn="1"/>
        </p:nvSpPr>
        <p:spPr>
          <a:xfrm>
            <a:off x="250949" y="5488283"/>
            <a:ext cx="8727248"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19534438-AB34-404F-B608-FBF40981252F}"/>
              </a:ext>
            </a:extLst>
          </p:cNvPr>
          <p:cNvSpPr>
            <a:spLocks/>
          </p:cNvSpPr>
          <p:nvPr userDrawn="1"/>
        </p:nvSpPr>
        <p:spPr>
          <a:xfrm>
            <a:off x="9336829" y="1533294"/>
            <a:ext cx="8717274" cy="75600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A96AC919-B5C0-4FA9-8739-1E8DB8C7C059}"/>
              </a:ext>
            </a:extLst>
          </p:cNvPr>
          <p:cNvSpPr>
            <a:spLocks/>
          </p:cNvSpPr>
          <p:nvPr userDrawn="1"/>
        </p:nvSpPr>
        <p:spPr>
          <a:xfrm>
            <a:off x="233905" y="1543548"/>
            <a:ext cx="8727246"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19" name="Text Placeholder 18">
            <a:extLst>
              <a:ext uri="{FF2B5EF4-FFF2-40B4-BE49-F238E27FC236}">
                <a16:creationId xmlns:a16="http://schemas.microsoft.com/office/drawing/2014/main" id="{9C82A4C0-F4F9-437C-A775-C840CF9FFC29}"/>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…at a glance</a:t>
            </a:r>
          </a:p>
        </p:txBody>
      </p:sp>
      <p:sp>
        <p:nvSpPr>
          <p:cNvPr id="29" name="Rectangle 28">
            <a:extLst>
              <a:ext uri="{FF2B5EF4-FFF2-40B4-BE49-F238E27FC236}">
                <a16:creationId xmlns:a16="http://schemas.microsoft.com/office/drawing/2014/main" id="{4D443003-DD8A-4205-94C1-5165796FC0E3}"/>
              </a:ext>
            </a:extLst>
          </p:cNvPr>
          <p:cNvSpPr/>
          <p:nvPr userDrawn="1"/>
        </p:nvSpPr>
        <p:spPr>
          <a:xfrm>
            <a:off x="503907" y="1723462"/>
            <a:ext cx="2340026" cy="720008"/>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What?</a:t>
            </a:r>
          </a:p>
        </p:txBody>
      </p:sp>
      <p:pic>
        <p:nvPicPr>
          <p:cNvPr id="40" name="Picture 39" descr="A picture containing text&#10;&#10;Description automatically generated">
            <a:extLst>
              <a:ext uri="{FF2B5EF4-FFF2-40B4-BE49-F238E27FC236}">
                <a16:creationId xmlns:a16="http://schemas.microsoft.com/office/drawing/2014/main" id="{A0392A0E-CECB-43D0-B0B1-871F655548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43960" y="9258284"/>
            <a:ext cx="990012" cy="990012"/>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D30462AA-C9B9-4D80-9E39-7091276983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748324" y="9258296"/>
            <a:ext cx="990000" cy="990000"/>
          </a:xfrm>
          <a:prstGeom prst="rect">
            <a:avLst/>
          </a:prstGeom>
        </p:spPr>
      </p:pic>
      <p:sp>
        <p:nvSpPr>
          <p:cNvPr id="47" name="Text Placeholder 46">
            <a:extLst>
              <a:ext uri="{FF2B5EF4-FFF2-40B4-BE49-F238E27FC236}">
                <a16:creationId xmlns:a16="http://schemas.microsoft.com/office/drawing/2014/main" id="{D6741DE6-D8D5-46DB-93A2-FA488D2E290F}"/>
              </a:ext>
            </a:extLst>
          </p:cNvPr>
          <p:cNvSpPr>
            <a:spLocks noGrp="1"/>
          </p:cNvSpPr>
          <p:nvPr>
            <p:ph type="body" sz="quarter" idx="13" hasCustomPrompt="1"/>
          </p:nvPr>
        </p:nvSpPr>
        <p:spPr>
          <a:xfrm>
            <a:off x="3203576" y="1723438"/>
            <a:ext cx="5580064" cy="3240036"/>
          </a:xfrm>
          <a:prstGeom prst="rect">
            <a:avLst/>
          </a:prstGeom>
        </p:spPr>
        <p:txBody>
          <a:bodyPr lIns="0" tIns="0" rIns="0" bIns="0" anchor="t" anchorCtr="0"/>
          <a:lstStyle>
            <a:lvl1pPr algn="l">
              <a:lnSpc>
                <a:spcPts val="2700"/>
              </a:lnSpc>
              <a:defRPr sz="1800" b="0" spc="0">
                <a:solidFill>
                  <a:schemeClr val="tx1"/>
                </a:solidFill>
                <a:latin typeface="Verdana" panose="020B0604030504040204" pitchFamily="34" charset="0"/>
                <a:ea typeface="Verdana" panose="020B060403050404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a:t>
            </a:r>
          </a:p>
          <a:p>
            <a:pPr lvl="0"/>
            <a:endParaRPr lang="en-GB" dirty="0"/>
          </a:p>
        </p:txBody>
      </p:sp>
      <p:sp>
        <p:nvSpPr>
          <p:cNvPr id="48" name="Text Placeholder 46">
            <a:extLst>
              <a:ext uri="{FF2B5EF4-FFF2-40B4-BE49-F238E27FC236}">
                <a16:creationId xmlns:a16="http://schemas.microsoft.com/office/drawing/2014/main" id="{3447ED70-B1D5-41CE-A3A3-8014856370E3}"/>
              </a:ext>
            </a:extLst>
          </p:cNvPr>
          <p:cNvSpPr>
            <a:spLocks noGrp="1"/>
          </p:cNvSpPr>
          <p:nvPr>
            <p:ph type="body" sz="quarter" idx="14" hasCustomPrompt="1"/>
          </p:nvPr>
        </p:nvSpPr>
        <p:spPr>
          <a:xfrm>
            <a:off x="3203576" y="5683506"/>
            <a:ext cx="5580064" cy="3240036"/>
          </a:xfrm>
          <a:prstGeom prst="rect">
            <a:avLst/>
          </a:prstGeom>
        </p:spPr>
        <p:txBody>
          <a:bodyPr lIns="0" tIns="0" rIns="0" bIns="0" anchor="t" anchorCtr="0"/>
          <a:lstStyle>
            <a:lvl1pPr algn="l">
              <a:lnSpc>
                <a:spcPts val="2700"/>
              </a:lnSpc>
              <a:defRPr sz="1800" b="0">
                <a:solidFill>
                  <a:schemeClr val="tx1"/>
                </a:solidFill>
                <a:latin typeface="Verdana" panose="020B0604030504040204" pitchFamily="34" charset="0"/>
                <a:ea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a:t>
            </a:r>
          </a:p>
        </p:txBody>
      </p:sp>
      <p:sp>
        <p:nvSpPr>
          <p:cNvPr id="50" name="Text Placeholder 49">
            <a:extLst>
              <a:ext uri="{FF2B5EF4-FFF2-40B4-BE49-F238E27FC236}">
                <a16:creationId xmlns:a16="http://schemas.microsoft.com/office/drawing/2014/main" id="{3C192EBC-5F1C-4249-A9B3-7DBEC80B7854}"/>
              </a:ext>
            </a:extLst>
          </p:cNvPr>
          <p:cNvSpPr>
            <a:spLocks noGrp="1"/>
          </p:cNvSpPr>
          <p:nvPr>
            <p:ph type="body" sz="quarter" idx="15" hasCustomPrompt="1"/>
          </p:nvPr>
        </p:nvSpPr>
        <p:spPr>
          <a:xfrm>
            <a:off x="6984661" y="9366583"/>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https://example.com/resources/one</a:t>
            </a:r>
            <a:endParaRPr lang="en-GB"/>
          </a:p>
        </p:txBody>
      </p:sp>
      <p:sp>
        <p:nvSpPr>
          <p:cNvPr id="51" name="Text Placeholder 49">
            <a:extLst>
              <a:ext uri="{FF2B5EF4-FFF2-40B4-BE49-F238E27FC236}">
                <a16:creationId xmlns:a16="http://schemas.microsoft.com/office/drawing/2014/main" id="{D187847C-BCD0-42DC-A00E-99BEADC27BF7}"/>
              </a:ext>
            </a:extLst>
          </p:cNvPr>
          <p:cNvSpPr>
            <a:spLocks noGrp="1"/>
          </p:cNvSpPr>
          <p:nvPr>
            <p:ph type="body" sz="quarter" idx="16" hasCustomPrompt="1"/>
          </p:nvPr>
        </p:nvSpPr>
        <p:spPr>
          <a:xfrm>
            <a:off x="683907" y="9865627"/>
            <a:ext cx="3779838" cy="341632"/>
          </a:xfrm>
          <a:prstGeom prst="rect">
            <a:avLst/>
          </a:prstGeom>
          <a:noFill/>
        </p:spPr>
        <p:txBody>
          <a:bodyPr wrap="square" rtlCol="0">
            <a:spAutoFit/>
          </a:bodyPr>
          <a:lstStyle>
            <a:lvl1pPr algn="ctr">
              <a:defRPr lang="en-US" sz="1800" b="0" dirty="0" smtClean="0">
                <a:solidFill>
                  <a:srgbClr val="56606F"/>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&lt;Document name/version&gt;</a:t>
            </a:r>
            <a:endParaRPr lang="en-GB"/>
          </a:p>
        </p:txBody>
      </p:sp>
      <p:sp>
        <p:nvSpPr>
          <p:cNvPr id="52" name="Text Placeholder 49">
            <a:extLst>
              <a:ext uri="{FF2B5EF4-FFF2-40B4-BE49-F238E27FC236}">
                <a16:creationId xmlns:a16="http://schemas.microsoft.com/office/drawing/2014/main" id="{8A4AC61B-3FB5-41BC-8CE5-92F02E597262}"/>
              </a:ext>
            </a:extLst>
          </p:cNvPr>
          <p:cNvSpPr>
            <a:spLocks noGrp="1"/>
          </p:cNvSpPr>
          <p:nvPr>
            <p:ph type="body" sz="quarter" idx="17" hasCustomPrompt="1"/>
          </p:nvPr>
        </p:nvSpPr>
        <p:spPr>
          <a:xfrm>
            <a:off x="6984661" y="9771239"/>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https://example.com/resources/two</a:t>
            </a:r>
            <a:endParaRPr lang="en-GB"/>
          </a:p>
        </p:txBody>
      </p:sp>
      <p:sp>
        <p:nvSpPr>
          <p:cNvPr id="53" name="Text Placeholder 49">
            <a:extLst>
              <a:ext uri="{FF2B5EF4-FFF2-40B4-BE49-F238E27FC236}">
                <a16:creationId xmlns:a16="http://schemas.microsoft.com/office/drawing/2014/main" id="{C17ADA96-683C-47B9-92D1-4ABB3253E56F}"/>
              </a:ext>
            </a:extLst>
          </p:cNvPr>
          <p:cNvSpPr>
            <a:spLocks noGrp="1"/>
          </p:cNvSpPr>
          <p:nvPr>
            <p:ph type="body" sz="quarter" idx="18" hasCustomPrompt="1"/>
          </p:nvPr>
        </p:nvSpPr>
        <p:spPr>
          <a:xfrm>
            <a:off x="13064451" y="9366583"/>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https://example.com/resources/three</a:t>
            </a:r>
            <a:endParaRPr lang="en-GB"/>
          </a:p>
        </p:txBody>
      </p:sp>
      <p:sp>
        <p:nvSpPr>
          <p:cNvPr id="54" name="Text Placeholder 49">
            <a:extLst>
              <a:ext uri="{FF2B5EF4-FFF2-40B4-BE49-F238E27FC236}">
                <a16:creationId xmlns:a16="http://schemas.microsoft.com/office/drawing/2014/main" id="{9C741511-E616-4A4F-9E6F-BEEB1B8B6203}"/>
              </a:ext>
            </a:extLst>
          </p:cNvPr>
          <p:cNvSpPr>
            <a:spLocks noGrp="1"/>
          </p:cNvSpPr>
          <p:nvPr>
            <p:ph type="body" sz="quarter" idx="19" hasCustomPrompt="1"/>
          </p:nvPr>
        </p:nvSpPr>
        <p:spPr>
          <a:xfrm>
            <a:off x="13064451" y="9753291"/>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https://example.com/resources/four</a:t>
            </a:r>
            <a:endParaRPr lang="en-GB"/>
          </a:p>
        </p:txBody>
      </p:sp>
      <p:pic>
        <p:nvPicPr>
          <p:cNvPr id="141" name="Picture 140" descr="Icon&#10;&#10;Description automatically generated">
            <a:extLst>
              <a:ext uri="{FF2B5EF4-FFF2-40B4-BE49-F238E27FC236}">
                <a16:creationId xmlns:a16="http://schemas.microsoft.com/office/drawing/2014/main" id="{6978695F-AC16-4534-A130-9431BEAB69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911492" y="1635140"/>
            <a:ext cx="625000" cy="900000"/>
          </a:xfrm>
          <a:prstGeom prst="rect">
            <a:avLst/>
          </a:prstGeom>
        </p:spPr>
      </p:pic>
      <p:grpSp>
        <p:nvGrpSpPr>
          <p:cNvPr id="154" name="Group 153">
            <a:extLst>
              <a:ext uri="{FF2B5EF4-FFF2-40B4-BE49-F238E27FC236}">
                <a16:creationId xmlns:a16="http://schemas.microsoft.com/office/drawing/2014/main" id="{40BA83EC-AD36-44D4-91DE-A0BEC34D7E61}"/>
              </a:ext>
            </a:extLst>
          </p:cNvPr>
          <p:cNvGrpSpPr/>
          <p:nvPr userDrawn="1"/>
        </p:nvGrpSpPr>
        <p:grpSpPr>
          <a:xfrm>
            <a:off x="12316033" y="2132937"/>
            <a:ext cx="4478054" cy="374082"/>
            <a:chOff x="12162486" y="2266786"/>
            <a:chExt cx="4478053" cy="374081"/>
          </a:xfrm>
        </p:grpSpPr>
        <p:pic>
          <p:nvPicPr>
            <p:cNvPr id="125" name="Picture 124" descr="A picture containing athletic game&#10;&#10;Description automatically generated">
              <a:extLst>
                <a:ext uri="{FF2B5EF4-FFF2-40B4-BE49-F238E27FC236}">
                  <a16:creationId xmlns:a16="http://schemas.microsoft.com/office/drawing/2014/main" id="{FA7171E9-AEFA-4569-BE6E-EBA5167AA323}"/>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rot="5400000">
              <a:off x="12162486" y="2282235"/>
              <a:ext cx="352299" cy="352300"/>
            </a:xfrm>
            <a:prstGeom prst="rect">
              <a:avLst/>
            </a:prstGeom>
          </p:spPr>
        </p:pic>
        <p:pic>
          <p:nvPicPr>
            <p:cNvPr id="143" name="Picture 142" descr="A picture containing athletic game&#10;&#10;Description automatically generated">
              <a:extLst>
                <a:ext uri="{FF2B5EF4-FFF2-40B4-BE49-F238E27FC236}">
                  <a16:creationId xmlns:a16="http://schemas.microsoft.com/office/drawing/2014/main" id="{450B5EE9-810D-4748-A53F-E5B2AD98DDD5}"/>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tretch>
              <a:fillRect/>
            </a:stretch>
          </p:blipFill>
          <p:spPr>
            <a:xfrm rot="5400000">
              <a:off x="12620903" y="2282235"/>
              <a:ext cx="352299" cy="352300"/>
            </a:xfrm>
            <a:prstGeom prst="rect">
              <a:avLst/>
            </a:prstGeom>
          </p:spPr>
        </p:pic>
        <p:pic>
          <p:nvPicPr>
            <p:cNvPr id="144" name="Picture 143" descr="A picture containing athletic game&#10;&#10;Description automatically generated">
              <a:extLst>
                <a:ext uri="{FF2B5EF4-FFF2-40B4-BE49-F238E27FC236}">
                  <a16:creationId xmlns:a16="http://schemas.microsoft.com/office/drawing/2014/main" id="{ED9D0B06-6AEA-48EE-BD52-F04673627116}"/>
                </a:ext>
              </a:extLst>
            </p:cNvPr>
            <p:cNvPicPr>
              <a:picLocks noChangeAspect="1"/>
            </p:cNvPicPr>
            <p:nvPr userDrawn="1"/>
          </p:nvPicPr>
          <p:blipFill>
            <a:blip r:embed="rId10">
              <a:alphaModFix amt="35000"/>
              <a:extLst>
                <a:ext uri="{28A0092B-C50C-407E-A947-70E740481C1C}">
                  <a14:useLocalDpi xmlns:a14="http://schemas.microsoft.com/office/drawing/2010/main" val="0"/>
                </a:ext>
              </a:extLst>
            </a:blip>
            <a:stretch>
              <a:fillRect/>
            </a:stretch>
          </p:blipFill>
          <p:spPr>
            <a:xfrm rot="5400000">
              <a:off x="13079320" y="2266786"/>
              <a:ext cx="352299" cy="352300"/>
            </a:xfrm>
            <a:prstGeom prst="rect">
              <a:avLst/>
            </a:prstGeom>
          </p:spPr>
        </p:pic>
        <p:pic>
          <p:nvPicPr>
            <p:cNvPr id="145" name="Picture 144" descr="A picture containing athletic game&#10;&#10;Description automatically generated">
              <a:extLst>
                <a:ext uri="{FF2B5EF4-FFF2-40B4-BE49-F238E27FC236}">
                  <a16:creationId xmlns:a16="http://schemas.microsoft.com/office/drawing/2014/main" id="{D6C6CA33-ADE4-43E6-BADE-8D0CBE865E64}"/>
                </a:ext>
              </a:extLst>
            </p:cNvPr>
            <p:cNvPicPr>
              <a:picLocks noChangeAspect="1"/>
            </p:cNvPicPr>
            <p:nvPr userDrawn="1"/>
          </p:nvPicPr>
          <p:blipFill>
            <a:blip r:embed="rId10">
              <a:alphaModFix amt="35000"/>
              <a:extLst>
                <a:ext uri="{28A0092B-C50C-407E-A947-70E740481C1C}">
                  <a14:useLocalDpi xmlns:a14="http://schemas.microsoft.com/office/drawing/2010/main" val="0"/>
                </a:ext>
              </a:extLst>
            </a:blip>
            <a:stretch>
              <a:fillRect/>
            </a:stretch>
          </p:blipFill>
          <p:spPr>
            <a:xfrm rot="5400000">
              <a:off x="13537737" y="2266786"/>
              <a:ext cx="352299" cy="352300"/>
            </a:xfrm>
            <a:prstGeom prst="rect">
              <a:avLst/>
            </a:prstGeom>
          </p:spPr>
        </p:pic>
        <p:pic>
          <p:nvPicPr>
            <p:cNvPr id="146" name="Picture 145" descr="A picture containing athletic game&#10;&#10;Description automatically generated">
              <a:extLst>
                <a:ext uri="{FF2B5EF4-FFF2-40B4-BE49-F238E27FC236}">
                  <a16:creationId xmlns:a16="http://schemas.microsoft.com/office/drawing/2014/main" id="{A3416FB0-A291-4CC0-B6BC-A4FBBE00E6AE}"/>
                </a:ext>
              </a:extLst>
            </p:cNvPr>
            <p:cNvPicPr>
              <a:picLocks noChangeAspect="1"/>
            </p:cNvPicPr>
            <p:nvPr userDrawn="1"/>
          </p:nvPicPr>
          <p:blipFill>
            <a:blip r:embed="rId10">
              <a:alphaModFix amt="50000"/>
              <a:extLst>
                <a:ext uri="{28A0092B-C50C-407E-A947-70E740481C1C}">
                  <a14:useLocalDpi xmlns:a14="http://schemas.microsoft.com/office/drawing/2010/main" val="0"/>
                </a:ext>
              </a:extLst>
            </a:blip>
            <a:stretch>
              <a:fillRect/>
            </a:stretch>
          </p:blipFill>
          <p:spPr>
            <a:xfrm rot="5400000">
              <a:off x="13996154" y="2272650"/>
              <a:ext cx="352299" cy="352300"/>
            </a:xfrm>
            <a:prstGeom prst="rect">
              <a:avLst/>
            </a:prstGeom>
          </p:spPr>
        </p:pic>
        <p:pic>
          <p:nvPicPr>
            <p:cNvPr id="147" name="Picture 146" descr="A picture containing athletic game&#10;&#10;Description automatically generated">
              <a:extLst>
                <a:ext uri="{FF2B5EF4-FFF2-40B4-BE49-F238E27FC236}">
                  <a16:creationId xmlns:a16="http://schemas.microsoft.com/office/drawing/2014/main" id="{E674F61B-18A6-423D-A6A7-DA7D22CDFD12}"/>
                </a:ext>
              </a:extLst>
            </p:cNvPr>
            <p:cNvPicPr>
              <a:picLocks noChangeAspect="1"/>
            </p:cNvPicPr>
            <p:nvPr userDrawn="1"/>
          </p:nvPicPr>
          <p:blipFill>
            <a:blip r:embed="rId10">
              <a:alphaModFix amt="50000"/>
              <a:extLst>
                <a:ext uri="{28A0092B-C50C-407E-A947-70E740481C1C}">
                  <a14:useLocalDpi xmlns:a14="http://schemas.microsoft.com/office/drawing/2010/main" val="0"/>
                </a:ext>
              </a:extLst>
            </a:blip>
            <a:stretch>
              <a:fillRect/>
            </a:stretch>
          </p:blipFill>
          <p:spPr>
            <a:xfrm rot="5400000">
              <a:off x="14454571" y="2288564"/>
              <a:ext cx="352299" cy="352300"/>
            </a:xfrm>
            <a:prstGeom prst="rect">
              <a:avLst/>
            </a:prstGeom>
          </p:spPr>
        </p:pic>
        <p:pic>
          <p:nvPicPr>
            <p:cNvPr id="149" name="Picture 148" descr="A picture containing athletic game&#10;&#10;Description automatically generated">
              <a:extLst>
                <a:ext uri="{FF2B5EF4-FFF2-40B4-BE49-F238E27FC236}">
                  <a16:creationId xmlns:a16="http://schemas.microsoft.com/office/drawing/2014/main" id="{02497A1E-C60A-4A6B-83FE-FC66BC06C03F}"/>
                </a:ext>
              </a:extLst>
            </p:cNvPr>
            <p:cNvPicPr>
              <a:picLocks noChangeAspect="1"/>
            </p:cNvPicPr>
            <p:nvPr userDrawn="1"/>
          </p:nvPicPr>
          <p:blipFill>
            <a:blip r:embed="rId10">
              <a:alphaModFix amt="70000"/>
              <a:extLst>
                <a:ext uri="{28A0092B-C50C-407E-A947-70E740481C1C}">
                  <a14:useLocalDpi xmlns:a14="http://schemas.microsoft.com/office/drawing/2010/main" val="0"/>
                </a:ext>
              </a:extLst>
            </a:blip>
            <a:stretch>
              <a:fillRect/>
            </a:stretch>
          </p:blipFill>
          <p:spPr>
            <a:xfrm rot="5400000">
              <a:off x="14912988" y="2288565"/>
              <a:ext cx="352299" cy="352300"/>
            </a:xfrm>
            <a:prstGeom prst="rect">
              <a:avLst/>
            </a:prstGeom>
          </p:spPr>
        </p:pic>
        <p:pic>
          <p:nvPicPr>
            <p:cNvPr id="150" name="Picture 149" descr="A picture containing athletic game&#10;&#10;Description automatically generated">
              <a:extLst>
                <a:ext uri="{FF2B5EF4-FFF2-40B4-BE49-F238E27FC236}">
                  <a16:creationId xmlns:a16="http://schemas.microsoft.com/office/drawing/2014/main" id="{C8CC01D1-1C16-476E-B5D8-B86BD6B681CE}"/>
                </a:ext>
              </a:extLst>
            </p:cNvPr>
            <p:cNvPicPr>
              <a:picLocks noChangeAspect="1"/>
            </p:cNvPicPr>
            <p:nvPr userDrawn="1"/>
          </p:nvPicPr>
          <p:blipFill>
            <a:blip r:embed="rId10">
              <a:alphaModFix amt="70000"/>
              <a:extLst>
                <a:ext uri="{28A0092B-C50C-407E-A947-70E740481C1C}">
                  <a14:useLocalDpi xmlns:a14="http://schemas.microsoft.com/office/drawing/2010/main" val="0"/>
                </a:ext>
              </a:extLst>
            </a:blip>
            <a:stretch>
              <a:fillRect/>
            </a:stretch>
          </p:blipFill>
          <p:spPr>
            <a:xfrm rot="5400000">
              <a:off x="15371405" y="2288566"/>
              <a:ext cx="352299" cy="352300"/>
            </a:xfrm>
            <a:prstGeom prst="rect">
              <a:avLst/>
            </a:prstGeom>
          </p:spPr>
        </p:pic>
        <p:pic>
          <p:nvPicPr>
            <p:cNvPr id="151" name="Picture 150" descr="A picture containing athletic game&#10;&#10;Description automatically generated">
              <a:extLst>
                <a:ext uri="{FF2B5EF4-FFF2-40B4-BE49-F238E27FC236}">
                  <a16:creationId xmlns:a16="http://schemas.microsoft.com/office/drawing/2014/main" id="{622F88F2-20C8-486F-B6AF-40946C190BA7}"/>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rot="5400000">
              <a:off x="15829822" y="2288567"/>
              <a:ext cx="352299" cy="352300"/>
            </a:xfrm>
            <a:prstGeom prst="rect">
              <a:avLst/>
            </a:prstGeom>
          </p:spPr>
        </p:pic>
        <p:pic>
          <p:nvPicPr>
            <p:cNvPr id="152" name="Picture 151" descr="A picture containing athletic game&#10;&#10;Description automatically generated">
              <a:extLst>
                <a:ext uri="{FF2B5EF4-FFF2-40B4-BE49-F238E27FC236}">
                  <a16:creationId xmlns:a16="http://schemas.microsoft.com/office/drawing/2014/main" id="{EB6F46A7-59F7-42FB-8147-8EAF18AAE67B}"/>
                </a:ext>
              </a:extLst>
            </p:cNvPr>
            <p:cNvPicPr>
              <a:picLocks noChangeAspect="1"/>
            </p:cNvPicPr>
            <p:nvPr userDrawn="1"/>
          </p:nvPicPr>
          <p:blipFill>
            <a:blip r:embed="rId10">
              <a:alphaModFix/>
              <a:extLst>
                <a:ext uri="{28A0092B-C50C-407E-A947-70E740481C1C}">
                  <a14:useLocalDpi xmlns:a14="http://schemas.microsoft.com/office/drawing/2010/main" val="0"/>
                </a:ext>
              </a:extLst>
            </a:blip>
            <a:stretch>
              <a:fillRect/>
            </a:stretch>
          </p:blipFill>
          <p:spPr>
            <a:xfrm rot="5400000">
              <a:off x="16288239" y="2288568"/>
              <a:ext cx="352299" cy="352300"/>
            </a:xfrm>
            <a:prstGeom prst="rect">
              <a:avLst/>
            </a:prstGeom>
          </p:spPr>
        </p:pic>
      </p:grpSp>
      <p:grpSp>
        <p:nvGrpSpPr>
          <p:cNvPr id="8" name="Group 7">
            <a:extLst>
              <a:ext uri="{FF2B5EF4-FFF2-40B4-BE49-F238E27FC236}">
                <a16:creationId xmlns:a16="http://schemas.microsoft.com/office/drawing/2014/main" id="{ECCC21B0-61F7-4C27-9627-AA169D49264E}"/>
              </a:ext>
            </a:extLst>
          </p:cNvPr>
          <p:cNvGrpSpPr/>
          <p:nvPr userDrawn="1"/>
        </p:nvGrpSpPr>
        <p:grpSpPr>
          <a:xfrm>
            <a:off x="14434575" y="136364"/>
            <a:ext cx="3623308" cy="1273555"/>
            <a:chOff x="14434575" y="89905"/>
            <a:chExt cx="3623308" cy="1273553"/>
          </a:xfrm>
        </p:grpSpPr>
        <p:pic>
          <p:nvPicPr>
            <p:cNvPr id="25" name="Graphic 24">
              <a:extLst>
                <a:ext uri="{FF2B5EF4-FFF2-40B4-BE49-F238E27FC236}">
                  <a16:creationId xmlns:a16="http://schemas.microsoft.com/office/drawing/2014/main" id="{97591A61-554A-498D-9962-E476E1D65919}"/>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01218" y="89905"/>
              <a:ext cx="3257180" cy="762126"/>
            </a:xfrm>
            <a:prstGeom prst="rect">
              <a:avLst/>
            </a:prstGeom>
          </p:spPr>
        </p:pic>
        <p:sp>
          <p:nvSpPr>
            <p:cNvPr id="3" name="TextBox 2">
              <a:extLst>
                <a:ext uri="{FF2B5EF4-FFF2-40B4-BE49-F238E27FC236}">
                  <a16:creationId xmlns:a16="http://schemas.microsoft.com/office/drawing/2014/main" id="{9CEC2BDA-EDF3-4487-A743-5A62D0A24B1E}"/>
                </a:ext>
              </a:extLst>
            </p:cNvPr>
            <p:cNvSpPr txBox="1"/>
            <p:nvPr userDrawn="1"/>
          </p:nvSpPr>
          <p:spPr>
            <a:xfrm>
              <a:off x="14434575" y="855628"/>
              <a:ext cx="3623308" cy="507830"/>
            </a:xfrm>
            <a:prstGeom prst="rect">
              <a:avLst/>
            </a:prstGeom>
            <a:noFill/>
          </p:spPr>
          <p:txBody>
            <a:bodyPr wrap="square" rtlCol="0">
              <a:spAutoFit/>
            </a:bodyPr>
            <a:lstStyle/>
            <a:p>
              <a:pPr algn="ctr"/>
              <a:r>
                <a:rPr lang="en-GB" sz="2700" b="0">
                  <a:solidFill>
                    <a:srgbClr val="725293"/>
                  </a:solidFill>
                  <a:latin typeface="Verdana" panose="020B0604030504040204" pitchFamily="34" charset="0"/>
                  <a:ea typeface="Verdana" panose="020B0604030504040204" pitchFamily="34" charset="0"/>
                </a:rPr>
                <a:t>Step 1: Deep Dive</a:t>
              </a:r>
            </a:p>
          </p:txBody>
        </p:sp>
      </p:grpSp>
      <p:sp>
        <p:nvSpPr>
          <p:cNvPr id="7" name="Text Placeholder 6">
            <a:extLst>
              <a:ext uri="{FF2B5EF4-FFF2-40B4-BE49-F238E27FC236}">
                <a16:creationId xmlns:a16="http://schemas.microsoft.com/office/drawing/2014/main" id="{C16666EE-53E3-4B7F-8527-AC8FBF6F18BC}"/>
              </a:ext>
            </a:extLst>
          </p:cNvPr>
          <p:cNvSpPr>
            <a:spLocks noGrp="1"/>
          </p:cNvSpPr>
          <p:nvPr>
            <p:ph type="body" sz="quarter" idx="20" hasCustomPrompt="1"/>
          </p:nvPr>
        </p:nvSpPr>
        <p:spPr>
          <a:xfrm>
            <a:off x="9594050" y="2625232"/>
            <a:ext cx="8190000" cy="6300000"/>
          </a:xfrm>
          <a:prstGeom prst="rect">
            <a:avLst/>
          </a:prstGeom>
        </p:spPr>
        <p:txBody>
          <a:bodyPr/>
          <a:lstStyle>
            <a:lvl1pPr marL="342900" indent="-342900">
              <a:lnSpc>
                <a:spcPts val="2700"/>
              </a:lnSpc>
              <a:buFont typeface="+mj-lt"/>
              <a:buAutoNum type="arabicPeriod"/>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p>
          <a:p>
            <a:pPr lvl="0"/>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p>
          <a:p>
            <a:pPr lvl="0"/>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a:p>
            <a:pPr lvl="0"/>
            <a:r>
              <a:rPr lang="en-GB" err="1"/>
              <a:t>nulla</a:t>
            </a:r>
            <a:r>
              <a:rPr lang="en-GB"/>
              <a:t> pharetra </a:t>
            </a:r>
            <a:r>
              <a:rPr lang="en-GB" err="1"/>
              <a:t>diam</a:t>
            </a:r>
            <a:r>
              <a:rPr lang="en-GB"/>
              <a:t> sit </a:t>
            </a:r>
            <a:r>
              <a:rPr lang="en-GB" err="1"/>
              <a:t>amet</a:t>
            </a:r>
            <a:r>
              <a:rPr lang="en-GB"/>
              <a:t> </a:t>
            </a:r>
            <a:r>
              <a:rPr lang="en-GB" err="1"/>
              <a:t>nisl</a:t>
            </a:r>
            <a:r>
              <a:rPr lang="en-GB"/>
              <a:t>. Ut </a:t>
            </a:r>
            <a:r>
              <a:rPr lang="en-GB" err="1"/>
              <a:t>morbi</a:t>
            </a:r>
            <a:r>
              <a:rPr lang="en-GB"/>
              <a:t> </a:t>
            </a:r>
            <a:r>
              <a:rPr lang="en-GB" err="1"/>
              <a:t>tincidunt</a:t>
            </a:r>
            <a:r>
              <a:rPr lang="en-GB"/>
              <a:t> </a:t>
            </a:r>
            <a:r>
              <a:rPr lang="en-GB" err="1"/>
              <a:t>augue</a:t>
            </a:r>
            <a:r>
              <a:rPr lang="en-GB"/>
              <a:t> </a:t>
            </a:r>
            <a:r>
              <a:rPr lang="en-GB" err="1"/>
              <a:t>interdum</a:t>
            </a:r>
            <a:r>
              <a:rPr lang="en-GB"/>
              <a:t>. Morbi </a:t>
            </a:r>
            <a:r>
              <a:rPr lang="en-GB" err="1"/>
              <a:t>tincidunt</a:t>
            </a:r>
            <a:r>
              <a:rPr lang="en-GB"/>
              <a:t> </a:t>
            </a:r>
            <a:r>
              <a:rPr lang="en-GB" err="1"/>
              <a:t>augue</a:t>
            </a:r>
            <a:r>
              <a:rPr lang="en-GB"/>
              <a:t> </a:t>
            </a:r>
            <a:r>
              <a:rPr lang="en-GB" err="1"/>
              <a:t>interdum</a:t>
            </a:r>
            <a:r>
              <a:rPr lang="en-GB"/>
              <a:t> </a:t>
            </a:r>
            <a:r>
              <a:rPr lang="en-GB" err="1"/>
              <a:t>velit</a:t>
            </a:r>
            <a:r>
              <a:rPr lang="en-GB"/>
              <a:t> </a:t>
            </a:r>
            <a:r>
              <a:rPr lang="en-GB" err="1"/>
              <a:t>euismod</a:t>
            </a:r>
            <a:r>
              <a:rPr lang="en-GB"/>
              <a:t> in. Eu </a:t>
            </a:r>
            <a:r>
              <a:rPr lang="en-GB" err="1"/>
              <a:t>ultrices</a:t>
            </a:r>
            <a:r>
              <a:rPr lang="en-GB"/>
              <a:t> vitae auctor </a:t>
            </a:r>
            <a:r>
              <a:rPr lang="en-GB" err="1"/>
              <a:t>eu</a:t>
            </a:r>
            <a:r>
              <a:rPr lang="en-GB"/>
              <a:t>.</a:t>
            </a:r>
          </a:p>
        </p:txBody>
      </p:sp>
      <p:sp>
        <p:nvSpPr>
          <p:cNvPr id="67" name="Text Placeholder 18">
            <a:extLst>
              <a:ext uri="{FF2B5EF4-FFF2-40B4-BE49-F238E27FC236}">
                <a16:creationId xmlns:a16="http://schemas.microsoft.com/office/drawing/2014/main" id="{09E7300F-48B8-88A4-F967-374285ED1B1B}"/>
              </a:ext>
            </a:extLst>
          </p:cNvPr>
          <p:cNvSpPr>
            <a:spLocks noGrp="1"/>
          </p:cNvSpPr>
          <p:nvPr>
            <p:ph type="body" sz="quarter" idx="12" hasCustomPrompt="1"/>
          </p:nvPr>
        </p:nvSpPr>
        <p:spPr>
          <a:xfrm>
            <a:off x="10968384" y="225975"/>
            <a:ext cx="3257180"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
        <p:nvSpPr>
          <p:cNvPr id="2" name="Rectangle 1">
            <a:extLst>
              <a:ext uri="{FF2B5EF4-FFF2-40B4-BE49-F238E27FC236}">
                <a16:creationId xmlns:a16="http://schemas.microsoft.com/office/drawing/2014/main" id="{F85DD214-BC29-3D80-963D-B34045E42847}"/>
              </a:ext>
            </a:extLst>
          </p:cNvPr>
          <p:cNvSpPr/>
          <p:nvPr userDrawn="1"/>
        </p:nvSpPr>
        <p:spPr>
          <a:xfrm>
            <a:off x="503907" y="5683506"/>
            <a:ext cx="2340026" cy="72000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a:latin typeface="Noto Sans Display SemiBold" panose="020B0502040504020204" pitchFamily="34" charset="0"/>
                <a:ea typeface="Noto Sans Display SemiBold" panose="020B0502040504020204" pitchFamily="34" charset="0"/>
                <a:cs typeface="Noto Sans Display SemiBold" panose="020B0502040504020204" pitchFamily="34" charset="0"/>
              </a:rPr>
              <a:t>Why?</a:t>
            </a:r>
          </a:p>
        </p:txBody>
      </p:sp>
      <p:sp>
        <p:nvSpPr>
          <p:cNvPr id="6" name="Rectangle 5">
            <a:extLst>
              <a:ext uri="{FF2B5EF4-FFF2-40B4-BE49-F238E27FC236}">
                <a16:creationId xmlns:a16="http://schemas.microsoft.com/office/drawing/2014/main" id="{EFFA6676-4897-27DF-5738-C1DDD17B9C8F}"/>
              </a:ext>
            </a:extLst>
          </p:cNvPr>
          <p:cNvSpPr/>
          <p:nvPr userDrawn="1"/>
        </p:nvSpPr>
        <p:spPr>
          <a:xfrm>
            <a:off x="9706916" y="1721937"/>
            <a:ext cx="2340026" cy="72000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How?</a:t>
            </a:r>
          </a:p>
        </p:txBody>
      </p:sp>
    </p:spTree>
    <p:extLst>
      <p:ext uri="{BB962C8B-B14F-4D97-AF65-F5344CB8AC3E}">
        <p14:creationId xmlns:p14="http://schemas.microsoft.com/office/powerpoint/2010/main" val="30196758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ep Dive Links &amp; Document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grpSp>
        <p:nvGrpSpPr>
          <p:cNvPr id="8" name="Group 7">
            <a:extLst>
              <a:ext uri="{FF2B5EF4-FFF2-40B4-BE49-F238E27FC236}">
                <a16:creationId xmlns:a16="http://schemas.microsoft.com/office/drawing/2014/main" id="{ECCC21B0-61F7-4C27-9627-AA169D49264E}"/>
              </a:ext>
            </a:extLst>
          </p:cNvPr>
          <p:cNvGrpSpPr/>
          <p:nvPr userDrawn="1"/>
        </p:nvGrpSpPr>
        <p:grpSpPr>
          <a:xfrm>
            <a:off x="14601218" y="136364"/>
            <a:ext cx="3257180" cy="1689055"/>
            <a:chOff x="14601218" y="89905"/>
            <a:chExt cx="3257180" cy="1689052"/>
          </a:xfrm>
        </p:grpSpPr>
        <p:pic>
          <p:nvPicPr>
            <p:cNvPr id="25" name="Graphic 24">
              <a:extLst>
                <a:ext uri="{FF2B5EF4-FFF2-40B4-BE49-F238E27FC236}">
                  <a16:creationId xmlns:a16="http://schemas.microsoft.com/office/drawing/2014/main" id="{97591A61-554A-498D-9962-E476E1D659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1218" y="89905"/>
              <a:ext cx="3257180" cy="762126"/>
            </a:xfrm>
            <a:prstGeom prst="rect">
              <a:avLst/>
            </a:prstGeom>
          </p:spPr>
        </p:pic>
        <p:sp>
          <p:nvSpPr>
            <p:cNvPr id="3" name="TextBox 2">
              <a:extLst>
                <a:ext uri="{FF2B5EF4-FFF2-40B4-BE49-F238E27FC236}">
                  <a16:creationId xmlns:a16="http://schemas.microsoft.com/office/drawing/2014/main" id="{9CEC2BDA-EDF3-4487-A743-5A62D0A24B1E}"/>
                </a:ext>
              </a:extLst>
            </p:cNvPr>
            <p:cNvSpPr txBox="1"/>
            <p:nvPr userDrawn="1"/>
          </p:nvSpPr>
          <p:spPr>
            <a:xfrm>
              <a:off x="14634060" y="855628"/>
              <a:ext cx="3224338" cy="923329"/>
            </a:xfrm>
            <a:prstGeom prst="rect">
              <a:avLst/>
            </a:prstGeom>
            <a:noFill/>
          </p:spPr>
          <p:txBody>
            <a:bodyPr wrap="square" rtlCol="0">
              <a:spAutoFit/>
            </a:bodyPr>
            <a:lstStyle/>
            <a:p>
              <a:pPr algn="ctr"/>
              <a:r>
                <a:rPr lang="en-GB" sz="2700" b="0">
                  <a:solidFill>
                    <a:srgbClr val="725293"/>
                  </a:solidFill>
                  <a:latin typeface="Verdana" panose="020B0604030504040204" pitchFamily="34" charset="0"/>
                  <a:ea typeface="Verdana" panose="020B0604030504040204" pitchFamily="34" charset="0"/>
                </a:rPr>
                <a:t>Stage 1: Deep Dive</a:t>
              </a:r>
            </a:p>
          </p:txBody>
        </p:sp>
      </p:gr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180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8C1186F9-A704-4BEF-8FE2-CBC184BA6F4C}"/>
              </a:ext>
            </a:extLst>
          </p:cNvPr>
          <p:cNvSpPr/>
          <p:nvPr userDrawn="1"/>
        </p:nvSpPr>
        <p:spPr>
          <a:xfrm>
            <a:off x="11911498" y="1800904"/>
            <a:ext cx="3600000" cy="720008"/>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Documents</a:t>
            </a:r>
          </a:p>
        </p:txBody>
      </p:sp>
      <p:sp>
        <p:nvSpPr>
          <p:cNvPr id="22" name="Rectangle 21">
            <a:extLst>
              <a:ext uri="{FF2B5EF4-FFF2-40B4-BE49-F238E27FC236}">
                <a16:creationId xmlns:a16="http://schemas.microsoft.com/office/drawing/2014/main" id="{1556D238-197F-45D8-A457-5D4E270E17A6}"/>
              </a:ext>
            </a:extLst>
          </p:cNvPr>
          <p:cNvSpPr/>
          <p:nvPr userDrawn="1"/>
        </p:nvSpPr>
        <p:spPr>
          <a:xfrm>
            <a:off x="2821400" y="1800904"/>
            <a:ext cx="3600000" cy="720008"/>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Links</a:t>
            </a:r>
          </a:p>
        </p:txBody>
      </p:sp>
      <p:sp>
        <p:nvSpPr>
          <p:cNvPr id="31" name="Picture Placeholder 30">
            <a:extLst>
              <a:ext uri="{FF2B5EF4-FFF2-40B4-BE49-F238E27FC236}">
                <a16:creationId xmlns:a16="http://schemas.microsoft.com/office/drawing/2014/main" id="{2EE0A88A-2F94-43C0-AE88-464CD77839E1}"/>
              </a:ext>
            </a:extLst>
          </p:cNvPr>
          <p:cNvSpPr>
            <a:spLocks noGrp="1"/>
          </p:cNvSpPr>
          <p:nvPr>
            <p:ph type="pic" sz="quarter" idx="13" hasCustomPrompt="1"/>
          </p:nvPr>
        </p:nvSpPr>
        <p:spPr>
          <a:xfrm>
            <a:off x="10084842" y="3023898"/>
            <a:ext cx="1562400" cy="1562400"/>
          </a:xfrm>
          <a:prstGeom prst="rect">
            <a:avLst/>
          </a:prstGeom>
          <a:blipFill>
            <a:blip r:embed="rId5"/>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6" name="Picture Placeholder 30">
            <a:extLst>
              <a:ext uri="{FF2B5EF4-FFF2-40B4-BE49-F238E27FC236}">
                <a16:creationId xmlns:a16="http://schemas.microsoft.com/office/drawing/2014/main" id="{C2662DC0-EF58-48FF-9EB4-9474FB4859E5}"/>
              </a:ext>
            </a:extLst>
          </p:cNvPr>
          <p:cNvSpPr>
            <a:spLocks noGrp="1"/>
          </p:cNvSpPr>
          <p:nvPr>
            <p:ph type="pic" sz="quarter" idx="14" hasCustomPrompt="1"/>
          </p:nvPr>
        </p:nvSpPr>
        <p:spPr>
          <a:xfrm>
            <a:off x="13091980" y="3017770"/>
            <a:ext cx="1562400" cy="1562400"/>
          </a:xfrm>
          <a:prstGeom prst="rect">
            <a:avLst/>
          </a:prstGeom>
          <a:blipFill>
            <a:blip r:embed="rId6"/>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7" name="Picture Placeholder 30">
            <a:extLst>
              <a:ext uri="{FF2B5EF4-FFF2-40B4-BE49-F238E27FC236}">
                <a16:creationId xmlns:a16="http://schemas.microsoft.com/office/drawing/2014/main" id="{5612C73D-8201-43E8-AC1A-1A810DAC4E1C}"/>
              </a:ext>
            </a:extLst>
          </p:cNvPr>
          <p:cNvSpPr>
            <a:spLocks noGrp="1"/>
          </p:cNvSpPr>
          <p:nvPr>
            <p:ph type="pic" sz="quarter" idx="15" hasCustomPrompt="1"/>
          </p:nvPr>
        </p:nvSpPr>
        <p:spPr>
          <a:xfrm>
            <a:off x="16022296" y="3002370"/>
            <a:ext cx="1562400" cy="1562400"/>
          </a:xfrm>
          <a:prstGeom prst="rect">
            <a:avLst/>
          </a:prstGeom>
          <a:blipFill>
            <a:blip r:embed="rId7"/>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8" name="Picture Placeholder 30">
            <a:extLst>
              <a:ext uri="{FF2B5EF4-FFF2-40B4-BE49-F238E27FC236}">
                <a16:creationId xmlns:a16="http://schemas.microsoft.com/office/drawing/2014/main" id="{ED70FB5D-D023-45C4-8CE2-6FFFA102DDB7}"/>
              </a:ext>
            </a:extLst>
          </p:cNvPr>
          <p:cNvSpPr>
            <a:spLocks noGrp="1"/>
          </p:cNvSpPr>
          <p:nvPr>
            <p:ph type="pic" sz="quarter" idx="16" hasCustomPrompt="1"/>
          </p:nvPr>
        </p:nvSpPr>
        <p:spPr>
          <a:xfrm>
            <a:off x="10083020" y="5326518"/>
            <a:ext cx="1562400" cy="1562400"/>
          </a:xfrm>
          <a:prstGeom prst="rect">
            <a:avLst/>
          </a:prstGeom>
          <a:blipFill>
            <a:blip r:embed="rId8"/>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9" name="Picture Placeholder 30">
            <a:extLst>
              <a:ext uri="{FF2B5EF4-FFF2-40B4-BE49-F238E27FC236}">
                <a16:creationId xmlns:a16="http://schemas.microsoft.com/office/drawing/2014/main" id="{120E0314-F2B7-4C57-AAA6-8C06420F57AE}"/>
              </a:ext>
            </a:extLst>
          </p:cNvPr>
          <p:cNvSpPr>
            <a:spLocks noGrp="1"/>
          </p:cNvSpPr>
          <p:nvPr>
            <p:ph type="pic" sz="quarter" idx="17" hasCustomPrompt="1"/>
          </p:nvPr>
        </p:nvSpPr>
        <p:spPr>
          <a:xfrm>
            <a:off x="13115768" y="5326518"/>
            <a:ext cx="1562400" cy="1562400"/>
          </a:xfrm>
          <a:prstGeom prst="rect">
            <a:avLst/>
          </a:prstGeom>
          <a:blipFill>
            <a:blip r:embed="rId9"/>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0" name="Picture Placeholder 30">
            <a:extLst>
              <a:ext uri="{FF2B5EF4-FFF2-40B4-BE49-F238E27FC236}">
                <a16:creationId xmlns:a16="http://schemas.microsoft.com/office/drawing/2014/main" id="{6715BB41-7CF7-42B1-92A0-0E9A08FA5AF3}"/>
              </a:ext>
            </a:extLst>
          </p:cNvPr>
          <p:cNvSpPr>
            <a:spLocks noGrp="1"/>
          </p:cNvSpPr>
          <p:nvPr>
            <p:ph type="pic" sz="quarter" idx="18" hasCustomPrompt="1"/>
          </p:nvPr>
        </p:nvSpPr>
        <p:spPr>
          <a:xfrm>
            <a:off x="16022296" y="5326518"/>
            <a:ext cx="1562400" cy="1562400"/>
          </a:xfrm>
          <a:prstGeom prst="rect">
            <a:avLst/>
          </a:prstGeom>
          <a:blipFill>
            <a:blip r:embed="rId10"/>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1" name="Picture Placeholder 30">
            <a:extLst>
              <a:ext uri="{FF2B5EF4-FFF2-40B4-BE49-F238E27FC236}">
                <a16:creationId xmlns:a16="http://schemas.microsoft.com/office/drawing/2014/main" id="{ADA3A003-AFFD-4DC7-BD63-60D098757B5A}"/>
              </a:ext>
            </a:extLst>
          </p:cNvPr>
          <p:cNvSpPr>
            <a:spLocks noGrp="1"/>
          </p:cNvSpPr>
          <p:nvPr>
            <p:ph type="pic" sz="quarter" idx="19" hasCustomPrompt="1"/>
          </p:nvPr>
        </p:nvSpPr>
        <p:spPr>
          <a:xfrm>
            <a:off x="13038818" y="7704192"/>
            <a:ext cx="1562400" cy="1562400"/>
          </a:xfrm>
          <a:prstGeom prst="rect">
            <a:avLst/>
          </a:prstGeom>
          <a:blipFill>
            <a:blip r:embed="rId11"/>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3" name="Text Placeholder 32">
            <a:extLst>
              <a:ext uri="{FF2B5EF4-FFF2-40B4-BE49-F238E27FC236}">
                <a16:creationId xmlns:a16="http://schemas.microsoft.com/office/drawing/2014/main" id="{C3D8040E-3632-4393-8A77-64CC4392DB3C}"/>
              </a:ext>
            </a:extLst>
          </p:cNvPr>
          <p:cNvSpPr>
            <a:spLocks noGrp="1"/>
          </p:cNvSpPr>
          <p:nvPr>
            <p:ph type="body" sz="quarter" idx="20" hasCustomPrompt="1"/>
          </p:nvPr>
        </p:nvSpPr>
        <p:spPr>
          <a:xfrm>
            <a:off x="9844568" y="4603750"/>
            <a:ext cx="206693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powerpoint.ppt</a:t>
            </a:r>
          </a:p>
        </p:txBody>
      </p:sp>
      <p:sp>
        <p:nvSpPr>
          <p:cNvPr id="44" name="Text Placeholder 32">
            <a:extLst>
              <a:ext uri="{FF2B5EF4-FFF2-40B4-BE49-F238E27FC236}">
                <a16:creationId xmlns:a16="http://schemas.microsoft.com/office/drawing/2014/main" id="{3A9201B5-ADC4-42F5-8E73-C3253C670567}"/>
              </a:ext>
            </a:extLst>
          </p:cNvPr>
          <p:cNvSpPr>
            <a:spLocks noGrp="1"/>
          </p:cNvSpPr>
          <p:nvPr>
            <p:ph type="body" sz="quarter" idx="21" hasCustomPrompt="1"/>
          </p:nvPr>
        </p:nvSpPr>
        <p:spPr>
          <a:xfrm>
            <a:off x="12477133" y="4603750"/>
            <a:ext cx="2792094"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commaseparated.csv</a:t>
            </a:r>
          </a:p>
        </p:txBody>
      </p:sp>
      <p:sp>
        <p:nvSpPr>
          <p:cNvPr id="45" name="Text Placeholder 32">
            <a:extLst>
              <a:ext uri="{FF2B5EF4-FFF2-40B4-BE49-F238E27FC236}">
                <a16:creationId xmlns:a16="http://schemas.microsoft.com/office/drawing/2014/main" id="{783D1B2D-789C-4314-9352-485CDDA2C6F2}"/>
              </a:ext>
            </a:extLst>
          </p:cNvPr>
          <p:cNvSpPr>
            <a:spLocks noGrp="1"/>
          </p:cNvSpPr>
          <p:nvPr>
            <p:ph type="body" sz="quarter" idx="22" hasCustomPrompt="1"/>
          </p:nvPr>
        </p:nvSpPr>
        <p:spPr>
          <a:xfrm>
            <a:off x="15584329" y="4603750"/>
            <a:ext cx="2438334"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spreadsheet.xlsx</a:t>
            </a:r>
          </a:p>
        </p:txBody>
      </p:sp>
      <p:sp>
        <p:nvSpPr>
          <p:cNvPr id="46" name="Text Placeholder 32">
            <a:extLst>
              <a:ext uri="{FF2B5EF4-FFF2-40B4-BE49-F238E27FC236}">
                <a16:creationId xmlns:a16="http://schemas.microsoft.com/office/drawing/2014/main" id="{4ED21416-B029-4494-8249-2B89AB362B84}"/>
              </a:ext>
            </a:extLst>
          </p:cNvPr>
          <p:cNvSpPr>
            <a:spLocks noGrp="1"/>
          </p:cNvSpPr>
          <p:nvPr>
            <p:ph type="body" sz="quarter" idx="23" hasCustomPrompt="1"/>
          </p:nvPr>
        </p:nvSpPr>
        <p:spPr>
          <a:xfrm>
            <a:off x="9524439" y="6888918"/>
            <a:ext cx="267956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wordproccesssor.docx</a:t>
            </a:r>
          </a:p>
        </p:txBody>
      </p:sp>
      <p:sp>
        <p:nvSpPr>
          <p:cNvPr id="47" name="Text Placeholder 32">
            <a:extLst>
              <a:ext uri="{FF2B5EF4-FFF2-40B4-BE49-F238E27FC236}">
                <a16:creationId xmlns:a16="http://schemas.microsoft.com/office/drawing/2014/main" id="{3D3466F3-37CF-4D38-A591-23180D2FBA1D}"/>
              </a:ext>
            </a:extLst>
          </p:cNvPr>
          <p:cNvSpPr>
            <a:spLocks noGrp="1"/>
          </p:cNvSpPr>
          <p:nvPr>
            <p:ph type="body" sz="quarter" idx="24" hasCustomPrompt="1"/>
          </p:nvPr>
        </p:nvSpPr>
        <p:spPr>
          <a:xfrm>
            <a:off x="12866147"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video.mp4</a:t>
            </a:r>
          </a:p>
        </p:txBody>
      </p:sp>
      <p:sp>
        <p:nvSpPr>
          <p:cNvPr id="48" name="Text Placeholder 32">
            <a:extLst>
              <a:ext uri="{FF2B5EF4-FFF2-40B4-BE49-F238E27FC236}">
                <a16:creationId xmlns:a16="http://schemas.microsoft.com/office/drawing/2014/main" id="{792F3AE6-1151-47FC-AD08-A7DC54677393}"/>
              </a:ext>
            </a:extLst>
          </p:cNvPr>
          <p:cNvSpPr>
            <a:spLocks noGrp="1"/>
          </p:cNvSpPr>
          <p:nvPr>
            <p:ph type="body" sz="quarter" idx="25" hasCustomPrompt="1"/>
          </p:nvPr>
        </p:nvSpPr>
        <p:spPr>
          <a:xfrm>
            <a:off x="15770031"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document.pdf</a:t>
            </a:r>
          </a:p>
        </p:txBody>
      </p:sp>
      <p:sp>
        <p:nvSpPr>
          <p:cNvPr id="49" name="Text Placeholder 32">
            <a:extLst>
              <a:ext uri="{FF2B5EF4-FFF2-40B4-BE49-F238E27FC236}">
                <a16:creationId xmlns:a16="http://schemas.microsoft.com/office/drawing/2014/main" id="{F7F21A8B-FA90-415F-AB01-77C3A7FB07D1}"/>
              </a:ext>
            </a:extLst>
          </p:cNvPr>
          <p:cNvSpPr>
            <a:spLocks noGrp="1"/>
          </p:cNvSpPr>
          <p:nvPr>
            <p:ph type="body" sz="quarter" idx="26" hasCustomPrompt="1"/>
          </p:nvPr>
        </p:nvSpPr>
        <p:spPr>
          <a:xfrm>
            <a:off x="12789199" y="9381794"/>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folder.zip</a:t>
            </a:r>
          </a:p>
        </p:txBody>
      </p:sp>
      <p:pic>
        <p:nvPicPr>
          <p:cNvPr id="13" name="Picture 12">
            <a:extLst>
              <a:ext uri="{FF2B5EF4-FFF2-40B4-BE49-F238E27FC236}">
                <a16:creationId xmlns:a16="http://schemas.microsoft.com/office/drawing/2014/main" id="{F11F2C89-B750-42E1-AA70-70A37DB58C2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3902" y="8091194"/>
            <a:ext cx="2028572" cy="2028572"/>
          </a:xfrm>
          <a:prstGeom prst="rect">
            <a:avLst/>
          </a:prstGeom>
        </p:spPr>
      </p:pic>
      <p:pic>
        <p:nvPicPr>
          <p:cNvPr id="21" name="Picture 20" descr="A picture containing outdoor, dark, night sky&#10;&#10;Description automatically generated">
            <a:extLst>
              <a:ext uri="{FF2B5EF4-FFF2-40B4-BE49-F238E27FC236}">
                <a16:creationId xmlns:a16="http://schemas.microsoft.com/office/drawing/2014/main" id="{BEDF6015-3A4B-497E-872D-DA1BE36156C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77488" y="8064984"/>
            <a:ext cx="2028572" cy="2028572"/>
          </a:xfrm>
          <a:prstGeom prst="rect">
            <a:avLst/>
          </a:prstGeom>
        </p:spPr>
      </p:pic>
      <p:pic>
        <p:nvPicPr>
          <p:cNvPr id="24" name="Picture 23" descr="A picture containing dark, night sky&#10;&#10;Description automatically generated">
            <a:extLst>
              <a:ext uri="{FF2B5EF4-FFF2-40B4-BE49-F238E27FC236}">
                <a16:creationId xmlns:a16="http://schemas.microsoft.com/office/drawing/2014/main" id="{1A68D909-BAC9-4D76-812A-A91C556C6ED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77488" y="1535858"/>
            <a:ext cx="2028572" cy="2028572"/>
          </a:xfrm>
          <a:prstGeom prst="rect">
            <a:avLst/>
          </a:prstGeom>
        </p:spPr>
      </p:pic>
      <p:pic>
        <p:nvPicPr>
          <p:cNvPr id="53" name="Picture 52" descr="A picture containing tree, dark, forest, cave&#10;&#10;Description automatically generated">
            <a:extLst>
              <a:ext uri="{FF2B5EF4-FFF2-40B4-BE49-F238E27FC236}">
                <a16:creationId xmlns:a16="http://schemas.microsoft.com/office/drawing/2014/main" id="{9D7AA57B-BD98-4B36-B4A9-7CC289AFBF8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21160" y="1523558"/>
            <a:ext cx="2028572" cy="2028572"/>
          </a:xfrm>
          <a:prstGeom prst="rect">
            <a:avLst/>
          </a:prstGeom>
        </p:spPr>
      </p:pic>
      <p:pic>
        <p:nvPicPr>
          <p:cNvPr id="54" name="Picture 53" descr="A picture containing dark, night sky&#10;&#10;Description automatically generated">
            <a:extLst>
              <a:ext uri="{FF2B5EF4-FFF2-40B4-BE49-F238E27FC236}">
                <a16:creationId xmlns:a16="http://schemas.microsoft.com/office/drawing/2014/main" id="{BB0D0BE5-F90E-40B6-AE45-DAB4965E298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73266" y="1540892"/>
            <a:ext cx="2028572" cy="2028572"/>
          </a:xfrm>
          <a:prstGeom prst="rect">
            <a:avLst/>
          </a:prstGeom>
        </p:spPr>
      </p:pic>
      <p:pic>
        <p:nvPicPr>
          <p:cNvPr id="55" name="Picture 54" descr="A picture containing outdoor, dark, night sky&#10;&#10;Description automatically generated">
            <a:extLst>
              <a:ext uri="{FF2B5EF4-FFF2-40B4-BE49-F238E27FC236}">
                <a16:creationId xmlns:a16="http://schemas.microsoft.com/office/drawing/2014/main" id="{49636201-71D2-4F25-A803-EDC9AFC44B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70426" y="8091194"/>
            <a:ext cx="2028572" cy="2028572"/>
          </a:xfrm>
          <a:prstGeom prst="rect">
            <a:avLst/>
          </a:prstGeom>
        </p:spPr>
      </p:pic>
      <p:pic>
        <p:nvPicPr>
          <p:cNvPr id="56" name="Picture 55">
            <a:extLst>
              <a:ext uri="{FF2B5EF4-FFF2-40B4-BE49-F238E27FC236}">
                <a16:creationId xmlns:a16="http://schemas.microsoft.com/office/drawing/2014/main" id="{9418A3E1-F23D-4151-B029-1FEF5B3DAE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21160" y="8091194"/>
            <a:ext cx="2028572" cy="2028572"/>
          </a:xfrm>
          <a:prstGeom prst="rect">
            <a:avLst/>
          </a:prstGeom>
        </p:spPr>
      </p:pic>
      <p:sp>
        <p:nvSpPr>
          <p:cNvPr id="58" name="Text Placeholder 32">
            <a:extLst>
              <a:ext uri="{FF2B5EF4-FFF2-40B4-BE49-F238E27FC236}">
                <a16:creationId xmlns:a16="http://schemas.microsoft.com/office/drawing/2014/main" id="{E024BB96-023F-4EED-BB36-0E2F5B63075D}"/>
              </a:ext>
            </a:extLst>
          </p:cNvPr>
          <p:cNvSpPr>
            <a:spLocks noGrp="1"/>
          </p:cNvSpPr>
          <p:nvPr>
            <p:ph type="body" sz="quarter" idx="27" hasCustomPrompt="1"/>
          </p:nvPr>
        </p:nvSpPr>
        <p:spPr>
          <a:xfrm>
            <a:off x="2325984" y="292878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https://example.website.com/resources/tools/explanation1</a:t>
            </a:r>
          </a:p>
        </p:txBody>
      </p:sp>
      <p:sp>
        <p:nvSpPr>
          <p:cNvPr id="59" name="Text Placeholder 32">
            <a:extLst>
              <a:ext uri="{FF2B5EF4-FFF2-40B4-BE49-F238E27FC236}">
                <a16:creationId xmlns:a16="http://schemas.microsoft.com/office/drawing/2014/main" id="{2A56AB5F-2588-4F78-9363-98A8F4A139E1}"/>
              </a:ext>
            </a:extLst>
          </p:cNvPr>
          <p:cNvSpPr>
            <a:spLocks noGrp="1"/>
          </p:cNvSpPr>
          <p:nvPr>
            <p:ph type="body" sz="quarter" idx="28" hasCustomPrompt="1"/>
          </p:nvPr>
        </p:nvSpPr>
        <p:spPr>
          <a:xfrm>
            <a:off x="2325984" y="350226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https://example.website.com/resources/tools/explanation2	</a:t>
            </a:r>
          </a:p>
        </p:txBody>
      </p:sp>
      <p:sp>
        <p:nvSpPr>
          <p:cNvPr id="60" name="Text Placeholder 32">
            <a:extLst>
              <a:ext uri="{FF2B5EF4-FFF2-40B4-BE49-F238E27FC236}">
                <a16:creationId xmlns:a16="http://schemas.microsoft.com/office/drawing/2014/main" id="{9FF9D85F-2180-44E3-B7B0-C831AC9BE446}"/>
              </a:ext>
            </a:extLst>
          </p:cNvPr>
          <p:cNvSpPr>
            <a:spLocks noGrp="1"/>
          </p:cNvSpPr>
          <p:nvPr>
            <p:ph type="body" sz="quarter" idx="29" hasCustomPrompt="1"/>
          </p:nvPr>
        </p:nvSpPr>
        <p:spPr>
          <a:xfrm>
            <a:off x="2318954" y="407685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https://example.website.com/resources/tools/explanation3</a:t>
            </a:r>
          </a:p>
        </p:txBody>
      </p:sp>
      <p:sp>
        <p:nvSpPr>
          <p:cNvPr id="62" name="Text Placeholder 32">
            <a:extLst>
              <a:ext uri="{FF2B5EF4-FFF2-40B4-BE49-F238E27FC236}">
                <a16:creationId xmlns:a16="http://schemas.microsoft.com/office/drawing/2014/main" id="{AE208E4F-37B2-4256-AE94-74FA8C0E2294}"/>
              </a:ext>
            </a:extLst>
          </p:cNvPr>
          <p:cNvSpPr>
            <a:spLocks noGrp="1"/>
          </p:cNvSpPr>
          <p:nvPr>
            <p:ph type="body" sz="quarter" idx="30" hasCustomPrompt="1"/>
          </p:nvPr>
        </p:nvSpPr>
        <p:spPr>
          <a:xfrm>
            <a:off x="2318954" y="51464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https://example.website.com/resources/tools/demo1</a:t>
            </a:r>
          </a:p>
        </p:txBody>
      </p:sp>
      <p:sp>
        <p:nvSpPr>
          <p:cNvPr id="66" name="Text Placeholder 32">
            <a:extLst>
              <a:ext uri="{FF2B5EF4-FFF2-40B4-BE49-F238E27FC236}">
                <a16:creationId xmlns:a16="http://schemas.microsoft.com/office/drawing/2014/main" id="{3AE92616-5B03-4543-8EE8-142548412364}"/>
              </a:ext>
            </a:extLst>
          </p:cNvPr>
          <p:cNvSpPr>
            <a:spLocks noGrp="1"/>
          </p:cNvSpPr>
          <p:nvPr>
            <p:ph type="body" sz="quarter" idx="31" hasCustomPrompt="1"/>
          </p:nvPr>
        </p:nvSpPr>
        <p:spPr>
          <a:xfrm>
            <a:off x="2318954" y="57585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https://example.website.com/resources/tools/demo2		</a:t>
            </a:r>
          </a:p>
        </p:txBody>
      </p:sp>
      <p:sp>
        <p:nvSpPr>
          <p:cNvPr id="67" name="Text Placeholder 32">
            <a:extLst>
              <a:ext uri="{FF2B5EF4-FFF2-40B4-BE49-F238E27FC236}">
                <a16:creationId xmlns:a16="http://schemas.microsoft.com/office/drawing/2014/main" id="{B132B8A3-6B5C-4BB8-9963-9CFD48C9B3E2}"/>
              </a:ext>
            </a:extLst>
          </p:cNvPr>
          <p:cNvSpPr>
            <a:spLocks noGrp="1"/>
          </p:cNvSpPr>
          <p:nvPr>
            <p:ph type="body" sz="quarter" idx="32" hasCustomPrompt="1"/>
          </p:nvPr>
        </p:nvSpPr>
        <p:spPr>
          <a:xfrm>
            <a:off x="2318954" y="629969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https://example.website.com/resources/tools/demo3</a:t>
            </a:r>
          </a:p>
        </p:txBody>
      </p:sp>
      <p:sp>
        <p:nvSpPr>
          <p:cNvPr id="68" name="Text Placeholder 32">
            <a:extLst>
              <a:ext uri="{FF2B5EF4-FFF2-40B4-BE49-F238E27FC236}">
                <a16:creationId xmlns:a16="http://schemas.microsoft.com/office/drawing/2014/main" id="{B3145A6D-CC65-4673-A69B-EC08AE97B6A6}"/>
              </a:ext>
            </a:extLst>
          </p:cNvPr>
          <p:cNvSpPr>
            <a:spLocks noGrp="1"/>
          </p:cNvSpPr>
          <p:nvPr>
            <p:ph type="body" sz="quarter" idx="33" hasCustomPrompt="1"/>
          </p:nvPr>
        </p:nvSpPr>
        <p:spPr>
          <a:xfrm>
            <a:off x="2322014" y="7492717"/>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https://example.website.com/resources/tools/template1</a:t>
            </a:r>
          </a:p>
        </p:txBody>
      </p:sp>
      <p:sp>
        <p:nvSpPr>
          <p:cNvPr id="69" name="Text Placeholder 32">
            <a:extLst>
              <a:ext uri="{FF2B5EF4-FFF2-40B4-BE49-F238E27FC236}">
                <a16:creationId xmlns:a16="http://schemas.microsoft.com/office/drawing/2014/main" id="{1D996B76-FA97-4EC5-BAB5-47AAED73D64A}"/>
              </a:ext>
            </a:extLst>
          </p:cNvPr>
          <p:cNvSpPr>
            <a:spLocks noGrp="1"/>
          </p:cNvSpPr>
          <p:nvPr>
            <p:ph type="body" sz="quarter" idx="35" hasCustomPrompt="1"/>
          </p:nvPr>
        </p:nvSpPr>
        <p:spPr>
          <a:xfrm>
            <a:off x="2322014" y="8615573"/>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https://example.website.com/resources/tools/template3</a:t>
            </a:r>
          </a:p>
        </p:txBody>
      </p:sp>
      <p:sp>
        <p:nvSpPr>
          <p:cNvPr id="70" name="Text Placeholder 32">
            <a:extLst>
              <a:ext uri="{FF2B5EF4-FFF2-40B4-BE49-F238E27FC236}">
                <a16:creationId xmlns:a16="http://schemas.microsoft.com/office/drawing/2014/main" id="{C1304606-BEA5-4663-B7E3-98A4D69D7F28}"/>
              </a:ext>
            </a:extLst>
          </p:cNvPr>
          <p:cNvSpPr>
            <a:spLocks noGrp="1"/>
          </p:cNvSpPr>
          <p:nvPr>
            <p:ph type="body" sz="quarter" idx="36" hasCustomPrompt="1"/>
          </p:nvPr>
        </p:nvSpPr>
        <p:spPr>
          <a:xfrm>
            <a:off x="2322014" y="8064985"/>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https://example.website.com/resources/tools/template2</a:t>
            </a:r>
          </a:p>
        </p:txBody>
      </p:sp>
      <p:sp>
        <p:nvSpPr>
          <p:cNvPr id="71" name="Picture Placeholder 30">
            <a:extLst>
              <a:ext uri="{FF2B5EF4-FFF2-40B4-BE49-F238E27FC236}">
                <a16:creationId xmlns:a16="http://schemas.microsoft.com/office/drawing/2014/main" id="{F98CA43D-4AEA-4BBC-B3BF-DAF583C64C05}"/>
              </a:ext>
            </a:extLst>
          </p:cNvPr>
          <p:cNvSpPr>
            <a:spLocks noGrp="1"/>
          </p:cNvSpPr>
          <p:nvPr>
            <p:ph type="pic" sz="quarter" idx="37" hasCustomPrompt="1"/>
          </p:nvPr>
        </p:nvSpPr>
        <p:spPr>
          <a:xfrm>
            <a:off x="564022" y="2966632"/>
            <a:ext cx="1562400" cy="1562400"/>
          </a:xfrm>
          <a:prstGeom prst="rect">
            <a:avLst/>
          </a:prstGeom>
          <a:blipFill>
            <a:blip r:embed="rId16"/>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72" name="Picture Placeholder 30">
            <a:extLst>
              <a:ext uri="{FF2B5EF4-FFF2-40B4-BE49-F238E27FC236}">
                <a16:creationId xmlns:a16="http://schemas.microsoft.com/office/drawing/2014/main" id="{543E0AAE-86D4-4E11-8D99-299CE0C7CB5A}"/>
              </a:ext>
            </a:extLst>
          </p:cNvPr>
          <p:cNvSpPr>
            <a:spLocks noGrp="1"/>
          </p:cNvSpPr>
          <p:nvPr>
            <p:ph type="pic" sz="quarter" idx="38" hasCustomPrompt="1"/>
          </p:nvPr>
        </p:nvSpPr>
        <p:spPr>
          <a:xfrm>
            <a:off x="564022" y="5143500"/>
            <a:ext cx="1562400" cy="1562400"/>
          </a:xfrm>
          <a:prstGeom prst="rect">
            <a:avLst/>
          </a:prstGeom>
          <a:blipFill>
            <a:blip r:embed="rId17"/>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73" name="Picture Placeholder 30">
            <a:extLst>
              <a:ext uri="{FF2B5EF4-FFF2-40B4-BE49-F238E27FC236}">
                <a16:creationId xmlns:a16="http://schemas.microsoft.com/office/drawing/2014/main" id="{8466467E-A32F-45E6-A8BD-0F6B03232DA9}"/>
              </a:ext>
            </a:extLst>
          </p:cNvPr>
          <p:cNvSpPr>
            <a:spLocks noGrp="1"/>
          </p:cNvSpPr>
          <p:nvPr>
            <p:ph type="pic" sz="quarter" idx="39" hasCustomPrompt="1"/>
          </p:nvPr>
        </p:nvSpPr>
        <p:spPr>
          <a:xfrm>
            <a:off x="564022" y="7471948"/>
            <a:ext cx="1562400" cy="1562400"/>
          </a:xfrm>
          <a:prstGeom prst="rect">
            <a:avLst/>
          </a:prstGeom>
          <a:blipFill>
            <a:blip r:embed="rId18"/>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50" name="Text Placeholder 16">
            <a:extLst>
              <a:ext uri="{FF2B5EF4-FFF2-40B4-BE49-F238E27FC236}">
                <a16:creationId xmlns:a16="http://schemas.microsoft.com/office/drawing/2014/main" id="{342FB568-A22B-1415-B581-54C01EEA0E33}"/>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51" name="Text Placeholder 18">
            <a:extLst>
              <a:ext uri="{FF2B5EF4-FFF2-40B4-BE49-F238E27FC236}">
                <a16:creationId xmlns:a16="http://schemas.microsoft.com/office/drawing/2014/main" id="{4EF5BF43-1924-37E9-EABA-0DB0E1F614E0}"/>
              </a:ext>
            </a:extLst>
          </p:cNvPr>
          <p:cNvSpPr>
            <a:spLocks noGrp="1"/>
          </p:cNvSpPr>
          <p:nvPr>
            <p:ph type="body" sz="quarter" idx="11" hasCustomPrompt="1"/>
          </p:nvPr>
        </p:nvSpPr>
        <p:spPr>
          <a:xfrm>
            <a:off x="2029216" y="826487"/>
            <a:ext cx="7341000"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…links and documents</a:t>
            </a:r>
          </a:p>
        </p:txBody>
      </p:sp>
      <p:sp>
        <p:nvSpPr>
          <p:cNvPr id="52" name="Text Placeholder 18">
            <a:extLst>
              <a:ext uri="{FF2B5EF4-FFF2-40B4-BE49-F238E27FC236}">
                <a16:creationId xmlns:a16="http://schemas.microsoft.com/office/drawing/2014/main" id="{CBF774F5-8EE4-7ACE-3F28-EA47779771F1}"/>
              </a:ext>
            </a:extLst>
          </p:cNvPr>
          <p:cNvSpPr>
            <a:spLocks noGrp="1"/>
          </p:cNvSpPr>
          <p:nvPr>
            <p:ph type="body" sz="quarter" idx="12" hasCustomPrompt="1"/>
          </p:nvPr>
        </p:nvSpPr>
        <p:spPr>
          <a:xfrm>
            <a:off x="10968384" y="225975"/>
            <a:ext cx="3257180"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pic>
        <p:nvPicPr>
          <p:cNvPr id="57" name="Picture 56">
            <a:extLst>
              <a:ext uri="{FF2B5EF4-FFF2-40B4-BE49-F238E27FC236}">
                <a16:creationId xmlns:a16="http://schemas.microsoft.com/office/drawing/2014/main" id="{B85F4804-7D03-B39A-9045-41F8ACA2282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233902" y="1535856"/>
            <a:ext cx="2028572" cy="2028572"/>
          </a:xfrm>
          <a:prstGeom prst="rect">
            <a:avLst/>
          </a:prstGeom>
        </p:spPr>
      </p:pic>
    </p:spTree>
    <p:extLst>
      <p:ext uri="{BB962C8B-B14F-4D97-AF65-F5344CB8AC3E}">
        <p14:creationId xmlns:p14="http://schemas.microsoft.com/office/powerpoint/2010/main" val="32249957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ign Links &amp; Document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180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8C1186F9-A704-4BEF-8FE2-CBC184BA6F4C}"/>
              </a:ext>
            </a:extLst>
          </p:cNvPr>
          <p:cNvSpPr/>
          <p:nvPr userDrawn="1"/>
        </p:nvSpPr>
        <p:spPr>
          <a:xfrm>
            <a:off x="11911498" y="1800904"/>
            <a:ext cx="3600000" cy="720008"/>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Documents</a:t>
            </a:r>
          </a:p>
        </p:txBody>
      </p:sp>
      <p:sp>
        <p:nvSpPr>
          <p:cNvPr id="22" name="Rectangle 21">
            <a:extLst>
              <a:ext uri="{FF2B5EF4-FFF2-40B4-BE49-F238E27FC236}">
                <a16:creationId xmlns:a16="http://schemas.microsoft.com/office/drawing/2014/main" id="{1556D238-197F-45D8-A457-5D4E270E17A6}"/>
              </a:ext>
            </a:extLst>
          </p:cNvPr>
          <p:cNvSpPr/>
          <p:nvPr userDrawn="1"/>
        </p:nvSpPr>
        <p:spPr>
          <a:xfrm>
            <a:off x="2821400" y="1800904"/>
            <a:ext cx="3600000" cy="720008"/>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Links</a:t>
            </a:r>
          </a:p>
        </p:txBody>
      </p:sp>
      <p:sp>
        <p:nvSpPr>
          <p:cNvPr id="31" name="Picture Placeholder 30">
            <a:extLst>
              <a:ext uri="{FF2B5EF4-FFF2-40B4-BE49-F238E27FC236}">
                <a16:creationId xmlns:a16="http://schemas.microsoft.com/office/drawing/2014/main" id="{2EE0A88A-2F94-43C0-AE88-464CD77839E1}"/>
              </a:ext>
            </a:extLst>
          </p:cNvPr>
          <p:cNvSpPr>
            <a:spLocks noGrp="1"/>
          </p:cNvSpPr>
          <p:nvPr>
            <p:ph type="pic" sz="quarter" idx="13" hasCustomPrompt="1"/>
          </p:nvPr>
        </p:nvSpPr>
        <p:spPr>
          <a:xfrm>
            <a:off x="10084842" y="3023898"/>
            <a:ext cx="1562400" cy="1562400"/>
          </a:xfrm>
          <a:prstGeom prst="rect">
            <a:avLst/>
          </a:prstGeom>
          <a:blipFill>
            <a:blip r:embed="rId3"/>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6" name="Picture Placeholder 30">
            <a:extLst>
              <a:ext uri="{FF2B5EF4-FFF2-40B4-BE49-F238E27FC236}">
                <a16:creationId xmlns:a16="http://schemas.microsoft.com/office/drawing/2014/main" id="{C2662DC0-EF58-48FF-9EB4-9474FB4859E5}"/>
              </a:ext>
            </a:extLst>
          </p:cNvPr>
          <p:cNvSpPr>
            <a:spLocks noGrp="1"/>
          </p:cNvSpPr>
          <p:nvPr>
            <p:ph type="pic" sz="quarter" idx="14" hasCustomPrompt="1"/>
          </p:nvPr>
        </p:nvSpPr>
        <p:spPr>
          <a:xfrm>
            <a:off x="13091980" y="3017770"/>
            <a:ext cx="1562400" cy="1562400"/>
          </a:xfrm>
          <a:prstGeom prst="rect">
            <a:avLst/>
          </a:prstGeom>
          <a:blipFill>
            <a:blip r:embed="rId4"/>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7" name="Picture Placeholder 30">
            <a:extLst>
              <a:ext uri="{FF2B5EF4-FFF2-40B4-BE49-F238E27FC236}">
                <a16:creationId xmlns:a16="http://schemas.microsoft.com/office/drawing/2014/main" id="{5612C73D-8201-43E8-AC1A-1A810DAC4E1C}"/>
              </a:ext>
            </a:extLst>
          </p:cNvPr>
          <p:cNvSpPr>
            <a:spLocks noGrp="1"/>
          </p:cNvSpPr>
          <p:nvPr>
            <p:ph type="pic" sz="quarter" idx="15" hasCustomPrompt="1"/>
          </p:nvPr>
        </p:nvSpPr>
        <p:spPr>
          <a:xfrm>
            <a:off x="16022296" y="3002370"/>
            <a:ext cx="1562400" cy="1562400"/>
          </a:xfrm>
          <a:prstGeom prst="rect">
            <a:avLst/>
          </a:prstGeom>
          <a:blipFill>
            <a:blip r:embed="rId5"/>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8" name="Picture Placeholder 30">
            <a:extLst>
              <a:ext uri="{FF2B5EF4-FFF2-40B4-BE49-F238E27FC236}">
                <a16:creationId xmlns:a16="http://schemas.microsoft.com/office/drawing/2014/main" id="{ED70FB5D-D023-45C4-8CE2-6FFFA102DDB7}"/>
              </a:ext>
            </a:extLst>
          </p:cNvPr>
          <p:cNvSpPr>
            <a:spLocks noGrp="1"/>
          </p:cNvSpPr>
          <p:nvPr>
            <p:ph type="pic" sz="quarter" idx="16" hasCustomPrompt="1"/>
          </p:nvPr>
        </p:nvSpPr>
        <p:spPr>
          <a:xfrm>
            <a:off x="10083020" y="5326518"/>
            <a:ext cx="1562400" cy="1562400"/>
          </a:xfrm>
          <a:prstGeom prst="rect">
            <a:avLst/>
          </a:prstGeom>
          <a:blipFill>
            <a:blip r:embed="rId6"/>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9" name="Picture Placeholder 30">
            <a:extLst>
              <a:ext uri="{FF2B5EF4-FFF2-40B4-BE49-F238E27FC236}">
                <a16:creationId xmlns:a16="http://schemas.microsoft.com/office/drawing/2014/main" id="{120E0314-F2B7-4C57-AAA6-8C06420F57AE}"/>
              </a:ext>
            </a:extLst>
          </p:cNvPr>
          <p:cNvSpPr>
            <a:spLocks noGrp="1"/>
          </p:cNvSpPr>
          <p:nvPr>
            <p:ph type="pic" sz="quarter" idx="17" hasCustomPrompt="1"/>
          </p:nvPr>
        </p:nvSpPr>
        <p:spPr>
          <a:xfrm>
            <a:off x="13115768" y="5326518"/>
            <a:ext cx="1562400" cy="1562400"/>
          </a:xfrm>
          <a:prstGeom prst="rect">
            <a:avLst/>
          </a:prstGeom>
          <a:blipFill>
            <a:blip r:embed="rId7"/>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0" name="Picture Placeholder 30">
            <a:extLst>
              <a:ext uri="{FF2B5EF4-FFF2-40B4-BE49-F238E27FC236}">
                <a16:creationId xmlns:a16="http://schemas.microsoft.com/office/drawing/2014/main" id="{6715BB41-7CF7-42B1-92A0-0E9A08FA5AF3}"/>
              </a:ext>
            </a:extLst>
          </p:cNvPr>
          <p:cNvSpPr>
            <a:spLocks noGrp="1"/>
          </p:cNvSpPr>
          <p:nvPr>
            <p:ph type="pic" sz="quarter" idx="18" hasCustomPrompt="1"/>
          </p:nvPr>
        </p:nvSpPr>
        <p:spPr>
          <a:xfrm>
            <a:off x="16022296" y="5326518"/>
            <a:ext cx="1562400" cy="1562400"/>
          </a:xfrm>
          <a:prstGeom prst="rect">
            <a:avLst/>
          </a:prstGeom>
          <a:blipFill>
            <a:blip r:embed="rId8"/>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1" name="Picture Placeholder 30">
            <a:extLst>
              <a:ext uri="{FF2B5EF4-FFF2-40B4-BE49-F238E27FC236}">
                <a16:creationId xmlns:a16="http://schemas.microsoft.com/office/drawing/2014/main" id="{ADA3A003-AFFD-4DC7-BD63-60D098757B5A}"/>
              </a:ext>
            </a:extLst>
          </p:cNvPr>
          <p:cNvSpPr>
            <a:spLocks noGrp="1"/>
          </p:cNvSpPr>
          <p:nvPr>
            <p:ph type="pic" sz="quarter" idx="19" hasCustomPrompt="1"/>
          </p:nvPr>
        </p:nvSpPr>
        <p:spPr>
          <a:xfrm>
            <a:off x="13038818" y="7704192"/>
            <a:ext cx="1562400" cy="1562400"/>
          </a:xfrm>
          <a:prstGeom prst="rect">
            <a:avLst/>
          </a:prstGeom>
          <a:blipFill>
            <a:blip r:embed="rId9"/>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3" name="Text Placeholder 32">
            <a:extLst>
              <a:ext uri="{FF2B5EF4-FFF2-40B4-BE49-F238E27FC236}">
                <a16:creationId xmlns:a16="http://schemas.microsoft.com/office/drawing/2014/main" id="{C3D8040E-3632-4393-8A77-64CC4392DB3C}"/>
              </a:ext>
            </a:extLst>
          </p:cNvPr>
          <p:cNvSpPr>
            <a:spLocks noGrp="1"/>
          </p:cNvSpPr>
          <p:nvPr>
            <p:ph type="body" sz="quarter" idx="20" hasCustomPrompt="1"/>
          </p:nvPr>
        </p:nvSpPr>
        <p:spPr>
          <a:xfrm>
            <a:off x="9844568" y="4603750"/>
            <a:ext cx="206693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powerpoint.ppt</a:t>
            </a:r>
          </a:p>
        </p:txBody>
      </p:sp>
      <p:sp>
        <p:nvSpPr>
          <p:cNvPr id="44" name="Text Placeholder 32">
            <a:extLst>
              <a:ext uri="{FF2B5EF4-FFF2-40B4-BE49-F238E27FC236}">
                <a16:creationId xmlns:a16="http://schemas.microsoft.com/office/drawing/2014/main" id="{3A9201B5-ADC4-42F5-8E73-C3253C670567}"/>
              </a:ext>
            </a:extLst>
          </p:cNvPr>
          <p:cNvSpPr>
            <a:spLocks noGrp="1"/>
          </p:cNvSpPr>
          <p:nvPr>
            <p:ph type="body" sz="quarter" idx="21" hasCustomPrompt="1"/>
          </p:nvPr>
        </p:nvSpPr>
        <p:spPr>
          <a:xfrm>
            <a:off x="12527237" y="4603750"/>
            <a:ext cx="2691886"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commaseparated.csv</a:t>
            </a:r>
          </a:p>
        </p:txBody>
      </p:sp>
      <p:sp>
        <p:nvSpPr>
          <p:cNvPr id="45" name="Text Placeholder 32">
            <a:extLst>
              <a:ext uri="{FF2B5EF4-FFF2-40B4-BE49-F238E27FC236}">
                <a16:creationId xmlns:a16="http://schemas.microsoft.com/office/drawing/2014/main" id="{783D1B2D-789C-4314-9352-485CDDA2C6F2}"/>
              </a:ext>
            </a:extLst>
          </p:cNvPr>
          <p:cNvSpPr>
            <a:spLocks noGrp="1"/>
          </p:cNvSpPr>
          <p:nvPr>
            <p:ph type="body" sz="quarter" idx="22" hasCustomPrompt="1"/>
          </p:nvPr>
        </p:nvSpPr>
        <p:spPr>
          <a:xfrm>
            <a:off x="15552893" y="4603750"/>
            <a:ext cx="2501206"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spreadsheet.xlsx</a:t>
            </a:r>
          </a:p>
        </p:txBody>
      </p:sp>
      <p:sp>
        <p:nvSpPr>
          <p:cNvPr id="46" name="Text Placeholder 32">
            <a:extLst>
              <a:ext uri="{FF2B5EF4-FFF2-40B4-BE49-F238E27FC236}">
                <a16:creationId xmlns:a16="http://schemas.microsoft.com/office/drawing/2014/main" id="{4ED21416-B029-4494-8249-2B89AB362B84}"/>
              </a:ext>
            </a:extLst>
          </p:cNvPr>
          <p:cNvSpPr>
            <a:spLocks noGrp="1"/>
          </p:cNvSpPr>
          <p:nvPr>
            <p:ph type="body" sz="quarter" idx="23" hasCustomPrompt="1"/>
          </p:nvPr>
        </p:nvSpPr>
        <p:spPr>
          <a:xfrm>
            <a:off x="9524439" y="6888918"/>
            <a:ext cx="267956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wordproccesssor.docx</a:t>
            </a:r>
          </a:p>
        </p:txBody>
      </p:sp>
      <p:sp>
        <p:nvSpPr>
          <p:cNvPr id="47" name="Text Placeholder 32">
            <a:extLst>
              <a:ext uri="{FF2B5EF4-FFF2-40B4-BE49-F238E27FC236}">
                <a16:creationId xmlns:a16="http://schemas.microsoft.com/office/drawing/2014/main" id="{3D3466F3-37CF-4D38-A591-23180D2FBA1D}"/>
              </a:ext>
            </a:extLst>
          </p:cNvPr>
          <p:cNvSpPr>
            <a:spLocks noGrp="1"/>
          </p:cNvSpPr>
          <p:nvPr>
            <p:ph type="body" sz="quarter" idx="24" hasCustomPrompt="1"/>
          </p:nvPr>
        </p:nvSpPr>
        <p:spPr>
          <a:xfrm>
            <a:off x="12866147"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video.mp4</a:t>
            </a:r>
          </a:p>
        </p:txBody>
      </p:sp>
      <p:sp>
        <p:nvSpPr>
          <p:cNvPr id="48" name="Text Placeholder 32">
            <a:extLst>
              <a:ext uri="{FF2B5EF4-FFF2-40B4-BE49-F238E27FC236}">
                <a16:creationId xmlns:a16="http://schemas.microsoft.com/office/drawing/2014/main" id="{792F3AE6-1151-47FC-AD08-A7DC54677393}"/>
              </a:ext>
            </a:extLst>
          </p:cNvPr>
          <p:cNvSpPr>
            <a:spLocks noGrp="1"/>
          </p:cNvSpPr>
          <p:nvPr>
            <p:ph type="body" sz="quarter" idx="25" hasCustomPrompt="1"/>
          </p:nvPr>
        </p:nvSpPr>
        <p:spPr>
          <a:xfrm>
            <a:off x="15770031"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document.pdf</a:t>
            </a:r>
          </a:p>
        </p:txBody>
      </p:sp>
      <p:sp>
        <p:nvSpPr>
          <p:cNvPr id="49" name="Text Placeholder 32">
            <a:extLst>
              <a:ext uri="{FF2B5EF4-FFF2-40B4-BE49-F238E27FC236}">
                <a16:creationId xmlns:a16="http://schemas.microsoft.com/office/drawing/2014/main" id="{F7F21A8B-FA90-415F-AB01-77C3A7FB07D1}"/>
              </a:ext>
            </a:extLst>
          </p:cNvPr>
          <p:cNvSpPr>
            <a:spLocks noGrp="1"/>
          </p:cNvSpPr>
          <p:nvPr>
            <p:ph type="body" sz="quarter" idx="26" hasCustomPrompt="1"/>
          </p:nvPr>
        </p:nvSpPr>
        <p:spPr>
          <a:xfrm>
            <a:off x="12789199" y="9381794"/>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folder.zip</a:t>
            </a:r>
          </a:p>
        </p:txBody>
      </p:sp>
      <p:sp>
        <p:nvSpPr>
          <p:cNvPr id="28" name="Text Placeholder 32">
            <a:extLst>
              <a:ext uri="{FF2B5EF4-FFF2-40B4-BE49-F238E27FC236}">
                <a16:creationId xmlns:a16="http://schemas.microsoft.com/office/drawing/2014/main" id="{07721981-8804-4F0F-B72C-787D1EA3EB41}"/>
              </a:ext>
            </a:extLst>
          </p:cNvPr>
          <p:cNvSpPr>
            <a:spLocks noGrp="1"/>
          </p:cNvSpPr>
          <p:nvPr>
            <p:ph type="body" sz="quarter" idx="27" hasCustomPrompt="1"/>
          </p:nvPr>
        </p:nvSpPr>
        <p:spPr>
          <a:xfrm>
            <a:off x="2325984" y="292878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https://example.website.com/resources/tools/explanation1</a:t>
            </a:r>
          </a:p>
        </p:txBody>
      </p:sp>
      <p:sp>
        <p:nvSpPr>
          <p:cNvPr id="29" name="Text Placeholder 32">
            <a:extLst>
              <a:ext uri="{FF2B5EF4-FFF2-40B4-BE49-F238E27FC236}">
                <a16:creationId xmlns:a16="http://schemas.microsoft.com/office/drawing/2014/main" id="{1118163C-AB5D-4C0D-9815-3F32A895C437}"/>
              </a:ext>
            </a:extLst>
          </p:cNvPr>
          <p:cNvSpPr>
            <a:spLocks noGrp="1"/>
          </p:cNvSpPr>
          <p:nvPr>
            <p:ph type="body" sz="quarter" idx="28" hasCustomPrompt="1"/>
          </p:nvPr>
        </p:nvSpPr>
        <p:spPr>
          <a:xfrm>
            <a:off x="2325984" y="350226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https://example.website.com/resources/tools/explanation2	</a:t>
            </a:r>
          </a:p>
        </p:txBody>
      </p:sp>
      <p:sp>
        <p:nvSpPr>
          <p:cNvPr id="30" name="Text Placeholder 32">
            <a:extLst>
              <a:ext uri="{FF2B5EF4-FFF2-40B4-BE49-F238E27FC236}">
                <a16:creationId xmlns:a16="http://schemas.microsoft.com/office/drawing/2014/main" id="{8784F881-1A60-4BA6-9C53-719B93C5F034}"/>
              </a:ext>
            </a:extLst>
          </p:cNvPr>
          <p:cNvSpPr>
            <a:spLocks noGrp="1"/>
          </p:cNvSpPr>
          <p:nvPr>
            <p:ph type="body" sz="quarter" idx="29" hasCustomPrompt="1"/>
          </p:nvPr>
        </p:nvSpPr>
        <p:spPr>
          <a:xfrm>
            <a:off x="2318954" y="407685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https://example.website.com/resources/tools/explanation3</a:t>
            </a:r>
          </a:p>
        </p:txBody>
      </p:sp>
      <p:sp>
        <p:nvSpPr>
          <p:cNvPr id="50" name="Text Placeholder 32">
            <a:extLst>
              <a:ext uri="{FF2B5EF4-FFF2-40B4-BE49-F238E27FC236}">
                <a16:creationId xmlns:a16="http://schemas.microsoft.com/office/drawing/2014/main" id="{63498CA0-EF1B-4231-BBF7-F6BBBB0A37A2}"/>
              </a:ext>
            </a:extLst>
          </p:cNvPr>
          <p:cNvSpPr>
            <a:spLocks noGrp="1"/>
          </p:cNvSpPr>
          <p:nvPr>
            <p:ph type="body" sz="quarter" idx="30" hasCustomPrompt="1"/>
          </p:nvPr>
        </p:nvSpPr>
        <p:spPr>
          <a:xfrm>
            <a:off x="2318954" y="51464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https://example.website.com/resources/tools/demo1</a:t>
            </a:r>
          </a:p>
        </p:txBody>
      </p:sp>
      <p:sp>
        <p:nvSpPr>
          <p:cNvPr id="51" name="Text Placeholder 32">
            <a:extLst>
              <a:ext uri="{FF2B5EF4-FFF2-40B4-BE49-F238E27FC236}">
                <a16:creationId xmlns:a16="http://schemas.microsoft.com/office/drawing/2014/main" id="{CC51512B-3105-4A32-ABFE-13BB23271B44}"/>
              </a:ext>
            </a:extLst>
          </p:cNvPr>
          <p:cNvSpPr>
            <a:spLocks noGrp="1"/>
          </p:cNvSpPr>
          <p:nvPr>
            <p:ph type="body" sz="quarter" idx="31" hasCustomPrompt="1"/>
          </p:nvPr>
        </p:nvSpPr>
        <p:spPr>
          <a:xfrm>
            <a:off x="2318954" y="57585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https://example.website.com/resources/tools/demo2		</a:t>
            </a:r>
          </a:p>
        </p:txBody>
      </p:sp>
      <p:sp>
        <p:nvSpPr>
          <p:cNvPr id="52" name="Text Placeholder 32">
            <a:extLst>
              <a:ext uri="{FF2B5EF4-FFF2-40B4-BE49-F238E27FC236}">
                <a16:creationId xmlns:a16="http://schemas.microsoft.com/office/drawing/2014/main" id="{C1DAF0EE-7DD9-451F-9844-69EA1D887201}"/>
              </a:ext>
            </a:extLst>
          </p:cNvPr>
          <p:cNvSpPr>
            <a:spLocks noGrp="1"/>
          </p:cNvSpPr>
          <p:nvPr>
            <p:ph type="body" sz="quarter" idx="32" hasCustomPrompt="1"/>
          </p:nvPr>
        </p:nvSpPr>
        <p:spPr>
          <a:xfrm>
            <a:off x="2318954" y="629969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https://example.website.com/resources/tools/demo3</a:t>
            </a:r>
          </a:p>
        </p:txBody>
      </p:sp>
      <p:sp>
        <p:nvSpPr>
          <p:cNvPr id="61" name="Text Placeholder 32">
            <a:extLst>
              <a:ext uri="{FF2B5EF4-FFF2-40B4-BE49-F238E27FC236}">
                <a16:creationId xmlns:a16="http://schemas.microsoft.com/office/drawing/2014/main" id="{B11F00B3-AFCC-4A52-99F6-F69982EE8D85}"/>
              </a:ext>
            </a:extLst>
          </p:cNvPr>
          <p:cNvSpPr>
            <a:spLocks noGrp="1"/>
          </p:cNvSpPr>
          <p:nvPr>
            <p:ph type="body" sz="quarter" idx="33" hasCustomPrompt="1"/>
          </p:nvPr>
        </p:nvSpPr>
        <p:spPr>
          <a:xfrm>
            <a:off x="2322014" y="7492717"/>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https://example.website.com/resources/tools/template1</a:t>
            </a:r>
          </a:p>
        </p:txBody>
      </p:sp>
      <p:sp>
        <p:nvSpPr>
          <p:cNvPr id="64" name="Text Placeholder 32">
            <a:extLst>
              <a:ext uri="{FF2B5EF4-FFF2-40B4-BE49-F238E27FC236}">
                <a16:creationId xmlns:a16="http://schemas.microsoft.com/office/drawing/2014/main" id="{98FBE246-589E-44BB-A224-150A62048287}"/>
              </a:ext>
            </a:extLst>
          </p:cNvPr>
          <p:cNvSpPr>
            <a:spLocks noGrp="1"/>
          </p:cNvSpPr>
          <p:nvPr>
            <p:ph type="body" sz="quarter" idx="35" hasCustomPrompt="1"/>
          </p:nvPr>
        </p:nvSpPr>
        <p:spPr>
          <a:xfrm>
            <a:off x="2322014" y="8615573"/>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https://example.website.com/resources/tools/template3</a:t>
            </a:r>
          </a:p>
        </p:txBody>
      </p:sp>
      <p:sp>
        <p:nvSpPr>
          <p:cNvPr id="65" name="Text Placeholder 32">
            <a:extLst>
              <a:ext uri="{FF2B5EF4-FFF2-40B4-BE49-F238E27FC236}">
                <a16:creationId xmlns:a16="http://schemas.microsoft.com/office/drawing/2014/main" id="{5A1D4EE1-AA68-45E3-8055-1045B7A27E6F}"/>
              </a:ext>
            </a:extLst>
          </p:cNvPr>
          <p:cNvSpPr>
            <a:spLocks noGrp="1"/>
          </p:cNvSpPr>
          <p:nvPr>
            <p:ph type="body" sz="quarter" idx="36" hasCustomPrompt="1"/>
          </p:nvPr>
        </p:nvSpPr>
        <p:spPr>
          <a:xfrm>
            <a:off x="2322014" y="8064985"/>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https://example.website.com/resources/tools/template2</a:t>
            </a:r>
          </a:p>
        </p:txBody>
      </p:sp>
      <p:pic>
        <p:nvPicPr>
          <p:cNvPr id="13" name="Picture 12">
            <a:extLst>
              <a:ext uri="{FF2B5EF4-FFF2-40B4-BE49-F238E27FC236}">
                <a16:creationId xmlns:a16="http://schemas.microsoft.com/office/drawing/2014/main" id="{F11F2C89-B750-42E1-AA70-70A37DB58C2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33902" y="8091194"/>
            <a:ext cx="2028572" cy="2028572"/>
          </a:xfrm>
          <a:prstGeom prst="rect">
            <a:avLst/>
          </a:prstGeom>
        </p:spPr>
      </p:pic>
      <p:pic>
        <p:nvPicPr>
          <p:cNvPr id="21" name="Picture 20">
            <a:extLst>
              <a:ext uri="{FF2B5EF4-FFF2-40B4-BE49-F238E27FC236}">
                <a16:creationId xmlns:a16="http://schemas.microsoft.com/office/drawing/2014/main" id="{BEDF6015-3A4B-497E-872D-DA1BE36156C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6977488" y="8064984"/>
            <a:ext cx="2028572" cy="2028572"/>
          </a:xfrm>
          <a:prstGeom prst="rect">
            <a:avLst/>
          </a:prstGeom>
        </p:spPr>
      </p:pic>
      <p:pic>
        <p:nvPicPr>
          <p:cNvPr id="24" name="Picture 23">
            <a:extLst>
              <a:ext uri="{FF2B5EF4-FFF2-40B4-BE49-F238E27FC236}">
                <a16:creationId xmlns:a16="http://schemas.microsoft.com/office/drawing/2014/main" id="{1A68D909-BAC9-4D76-812A-A91C556C6ED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977488" y="1535858"/>
            <a:ext cx="2028572" cy="2028572"/>
          </a:xfrm>
          <a:prstGeom prst="rect">
            <a:avLst/>
          </a:prstGeom>
        </p:spPr>
      </p:pic>
      <p:pic>
        <p:nvPicPr>
          <p:cNvPr id="27" name="Picture 26">
            <a:extLst>
              <a:ext uri="{FF2B5EF4-FFF2-40B4-BE49-F238E27FC236}">
                <a16:creationId xmlns:a16="http://schemas.microsoft.com/office/drawing/2014/main" id="{C3D08A46-4107-4F39-8B6A-292818CA47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33902" y="1535856"/>
            <a:ext cx="2028572" cy="2028572"/>
          </a:xfrm>
          <a:prstGeom prst="rect">
            <a:avLst/>
          </a:prstGeom>
        </p:spPr>
      </p:pic>
      <p:pic>
        <p:nvPicPr>
          <p:cNvPr id="53" name="Picture 52">
            <a:extLst>
              <a:ext uri="{FF2B5EF4-FFF2-40B4-BE49-F238E27FC236}">
                <a16:creationId xmlns:a16="http://schemas.microsoft.com/office/drawing/2014/main" id="{9D7AA57B-BD98-4B36-B4A9-7CC289AFBF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321160" y="1523558"/>
            <a:ext cx="2028572" cy="2028572"/>
          </a:xfrm>
          <a:prstGeom prst="rect">
            <a:avLst/>
          </a:prstGeom>
        </p:spPr>
      </p:pic>
      <p:pic>
        <p:nvPicPr>
          <p:cNvPr id="54" name="Picture 53">
            <a:extLst>
              <a:ext uri="{FF2B5EF4-FFF2-40B4-BE49-F238E27FC236}">
                <a16:creationId xmlns:a16="http://schemas.microsoft.com/office/drawing/2014/main" id="{BB0D0BE5-F90E-40B6-AE45-DAB4965E298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6073266" y="1540892"/>
            <a:ext cx="2028572" cy="2028572"/>
          </a:xfrm>
          <a:prstGeom prst="rect">
            <a:avLst/>
          </a:prstGeom>
        </p:spPr>
      </p:pic>
      <p:pic>
        <p:nvPicPr>
          <p:cNvPr id="55" name="Picture 54">
            <a:extLst>
              <a:ext uri="{FF2B5EF4-FFF2-40B4-BE49-F238E27FC236}">
                <a16:creationId xmlns:a16="http://schemas.microsoft.com/office/drawing/2014/main" id="{49636201-71D2-4F25-A803-EDC9AFC44B2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6070426" y="8091194"/>
            <a:ext cx="2028572" cy="2028572"/>
          </a:xfrm>
          <a:prstGeom prst="rect">
            <a:avLst/>
          </a:prstGeom>
        </p:spPr>
      </p:pic>
      <p:pic>
        <p:nvPicPr>
          <p:cNvPr id="56" name="Picture 55">
            <a:extLst>
              <a:ext uri="{FF2B5EF4-FFF2-40B4-BE49-F238E27FC236}">
                <a16:creationId xmlns:a16="http://schemas.microsoft.com/office/drawing/2014/main" id="{9418A3E1-F23D-4151-B029-1FEF5B3DAEE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9321160" y="8091194"/>
            <a:ext cx="2028572" cy="2028572"/>
          </a:xfrm>
          <a:prstGeom prst="rect">
            <a:avLst/>
          </a:prstGeom>
        </p:spPr>
      </p:pic>
      <p:grpSp>
        <p:nvGrpSpPr>
          <p:cNvPr id="57" name="Group 56">
            <a:extLst>
              <a:ext uri="{FF2B5EF4-FFF2-40B4-BE49-F238E27FC236}">
                <a16:creationId xmlns:a16="http://schemas.microsoft.com/office/drawing/2014/main" id="{B95ED3ED-CB10-4998-A67D-9C551DED420A}"/>
              </a:ext>
            </a:extLst>
          </p:cNvPr>
          <p:cNvGrpSpPr/>
          <p:nvPr userDrawn="1"/>
        </p:nvGrpSpPr>
        <p:grpSpPr>
          <a:xfrm>
            <a:off x="14601218" y="136364"/>
            <a:ext cx="3257180" cy="1273555"/>
            <a:chOff x="14601218" y="89905"/>
            <a:chExt cx="3257180" cy="1273553"/>
          </a:xfrm>
        </p:grpSpPr>
        <p:pic>
          <p:nvPicPr>
            <p:cNvPr id="58" name="Graphic 57">
              <a:extLst>
                <a:ext uri="{FF2B5EF4-FFF2-40B4-BE49-F238E27FC236}">
                  <a16:creationId xmlns:a16="http://schemas.microsoft.com/office/drawing/2014/main" id="{1986E7C6-E7A3-4CFF-B9B4-BFBB44EC5269}"/>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601218" y="89905"/>
              <a:ext cx="3257180" cy="762126"/>
            </a:xfrm>
            <a:prstGeom prst="rect">
              <a:avLst/>
            </a:prstGeom>
          </p:spPr>
        </p:pic>
        <p:sp>
          <p:nvSpPr>
            <p:cNvPr id="59" name="TextBox 58">
              <a:extLst>
                <a:ext uri="{FF2B5EF4-FFF2-40B4-BE49-F238E27FC236}">
                  <a16:creationId xmlns:a16="http://schemas.microsoft.com/office/drawing/2014/main" id="{2E2BF0C6-9C72-4EF2-A6DB-95B2A5F1D4D1}"/>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16649F"/>
                  </a:solidFill>
                  <a:latin typeface="Verdana" panose="020B0604030504040204" pitchFamily="34" charset="0"/>
                  <a:ea typeface="Verdana" panose="020B0604030504040204" pitchFamily="34" charset="0"/>
                </a:rPr>
                <a:t>Stage 2: Design</a:t>
              </a:r>
            </a:p>
          </p:txBody>
        </p:sp>
      </p:grpSp>
      <p:sp>
        <p:nvSpPr>
          <p:cNvPr id="60" name="Picture Placeholder 30">
            <a:extLst>
              <a:ext uri="{FF2B5EF4-FFF2-40B4-BE49-F238E27FC236}">
                <a16:creationId xmlns:a16="http://schemas.microsoft.com/office/drawing/2014/main" id="{BB30EDD5-9E11-453E-98E4-F6B346279D78}"/>
              </a:ext>
            </a:extLst>
          </p:cNvPr>
          <p:cNvSpPr>
            <a:spLocks noGrp="1"/>
          </p:cNvSpPr>
          <p:nvPr>
            <p:ph type="pic" sz="quarter" idx="37" hasCustomPrompt="1"/>
          </p:nvPr>
        </p:nvSpPr>
        <p:spPr>
          <a:xfrm>
            <a:off x="564022" y="2966632"/>
            <a:ext cx="1562400" cy="1562400"/>
          </a:xfrm>
          <a:prstGeom prst="rect">
            <a:avLst/>
          </a:prstGeom>
          <a:blipFill>
            <a:blip r:embed="rId16"/>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66" name="Picture Placeholder 30">
            <a:extLst>
              <a:ext uri="{FF2B5EF4-FFF2-40B4-BE49-F238E27FC236}">
                <a16:creationId xmlns:a16="http://schemas.microsoft.com/office/drawing/2014/main" id="{2447B460-FE69-4A7D-B242-D0295236BB5A}"/>
              </a:ext>
            </a:extLst>
          </p:cNvPr>
          <p:cNvSpPr>
            <a:spLocks noGrp="1"/>
          </p:cNvSpPr>
          <p:nvPr>
            <p:ph type="pic" sz="quarter" idx="38" hasCustomPrompt="1"/>
          </p:nvPr>
        </p:nvSpPr>
        <p:spPr>
          <a:xfrm>
            <a:off x="564022" y="5143500"/>
            <a:ext cx="1562400" cy="1562400"/>
          </a:xfrm>
          <a:prstGeom prst="rect">
            <a:avLst/>
          </a:prstGeom>
          <a:blipFill>
            <a:blip r:embed="rId17"/>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67" name="Picture Placeholder 30">
            <a:extLst>
              <a:ext uri="{FF2B5EF4-FFF2-40B4-BE49-F238E27FC236}">
                <a16:creationId xmlns:a16="http://schemas.microsoft.com/office/drawing/2014/main" id="{D18E8584-7897-40B7-883A-FE6B370D5BC2}"/>
              </a:ext>
            </a:extLst>
          </p:cNvPr>
          <p:cNvSpPr>
            <a:spLocks noGrp="1"/>
          </p:cNvSpPr>
          <p:nvPr>
            <p:ph type="pic" sz="quarter" idx="39" hasCustomPrompt="1"/>
          </p:nvPr>
        </p:nvSpPr>
        <p:spPr>
          <a:xfrm>
            <a:off x="564022" y="7471948"/>
            <a:ext cx="1562400" cy="1562400"/>
          </a:xfrm>
          <a:prstGeom prst="rect">
            <a:avLst/>
          </a:prstGeom>
          <a:blipFill>
            <a:blip r:embed="rId18"/>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62" name="Text Placeholder 16">
            <a:extLst>
              <a:ext uri="{FF2B5EF4-FFF2-40B4-BE49-F238E27FC236}">
                <a16:creationId xmlns:a16="http://schemas.microsoft.com/office/drawing/2014/main" id="{AC77C79D-A9AD-13C7-B07E-4582DFCD3B12}"/>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68" name="Text Placeholder 18">
            <a:extLst>
              <a:ext uri="{FF2B5EF4-FFF2-40B4-BE49-F238E27FC236}">
                <a16:creationId xmlns:a16="http://schemas.microsoft.com/office/drawing/2014/main" id="{7E7A3423-75D4-9176-0155-ACE4E9C6A431}"/>
              </a:ext>
            </a:extLst>
          </p:cNvPr>
          <p:cNvSpPr>
            <a:spLocks noGrp="1"/>
          </p:cNvSpPr>
          <p:nvPr>
            <p:ph type="body" sz="quarter" idx="11" hasCustomPrompt="1"/>
          </p:nvPr>
        </p:nvSpPr>
        <p:spPr>
          <a:xfrm>
            <a:off x="2706369" y="826487"/>
            <a:ext cx="5986694"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…links and documents</a:t>
            </a:r>
          </a:p>
        </p:txBody>
      </p:sp>
      <p:sp>
        <p:nvSpPr>
          <p:cNvPr id="69" name="Text Placeholder 18">
            <a:extLst>
              <a:ext uri="{FF2B5EF4-FFF2-40B4-BE49-F238E27FC236}">
                <a16:creationId xmlns:a16="http://schemas.microsoft.com/office/drawing/2014/main" id="{BFF10381-8D8D-2232-34F1-5454FA4326A6}"/>
              </a:ext>
            </a:extLst>
          </p:cNvPr>
          <p:cNvSpPr>
            <a:spLocks noGrp="1"/>
          </p:cNvSpPr>
          <p:nvPr>
            <p:ph type="body" sz="quarter" idx="12" hasCustomPrompt="1"/>
          </p:nvPr>
        </p:nvSpPr>
        <p:spPr>
          <a:xfrm>
            <a:off x="11001226" y="225975"/>
            <a:ext cx="3224338"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0229137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liver Links &amp; Document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180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8C1186F9-A704-4BEF-8FE2-CBC184BA6F4C}"/>
              </a:ext>
            </a:extLst>
          </p:cNvPr>
          <p:cNvSpPr/>
          <p:nvPr userDrawn="1"/>
        </p:nvSpPr>
        <p:spPr>
          <a:xfrm>
            <a:off x="11911498" y="1800904"/>
            <a:ext cx="3600000" cy="720008"/>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Documents</a:t>
            </a:r>
          </a:p>
        </p:txBody>
      </p:sp>
      <p:sp>
        <p:nvSpPr>
          <p:cNvPr id="22" name="Rectangle 21">
            <a:extLst>
              <a:ext uri="{FF2B5EF4-FFF2-40B4-BE49-F238E27FC236}">
                <a16:creationId xmlns:a16="http://schemas.microsoft.com/office/drawing/2014/main" id="{1556D238-197F-45D8-A457-5D4E270E17A6}"/>
              </a:ext>
            </a:extLst>
          </p:cNvPr>
          <p:cNvSpPr/>
          <p:nvPr userDrawn="1"/>
        </p:nvSpPr>
        <p:spPr>
          <a:xfrm>
            <a:off x="2821400" y="1800904"/>
            <a:ext cx="3600000" cy="720008"/>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50" b="1">
                <a:latin typeface="Verdana" panose="020B0604030504040204" pitchFamily="34" charset="0"/>
                <a:ea typeface="Verdana" panose="020B0604030504040204" pitchFamily="34" charset="0"/>
                <a:cs typeface="Noto Sans Display SemiBold" panose="020B0502040504020204" pitchFamily="34" charset="0"/>
              </a:rPr>
              <a:t>Links</a:t>
            </a:r>
          </a:p>
        </p:txBody>
      </p:sp>
      <p:sp>
        <p:nvSpPr>
          <p:cNvPr id="31" name="Picture Placeholder 30">
            <a:extLst>
              <a:ext uri="{FF2B5EF4-FFF2-40B4-BE49-F238E27FC236}">
                <a16:creationId xmlns:a16="http://schemas.microsoft.com/office/drawing/2014/main" id="{2EE0A88A-2F94-43C0-AE88-464CD77839E1}"/>
              </a:ext>
            </a:extLst>
          </p:cNvPr>
          <p:cNvSpPr>
            <a:spLocks noGrp="1"/>
          </p:cNvSpPr>
          <p:nvPr>
            <p:ph type="pic" sz="quarter" idx="13" hasCustomPrompt="1"/>
          </p:nvPr>
        </p:nvSpPr>
        <p:spPr>
          <a:xfrm>
            <a:off x="10084842" y="3023898"/>
            <a:ext cx="1562400" cy="1562400"/>
          </a:xfrm>
          <a:prstGeom prst="rect">
            <a:avLst/>
          </a:prstGeom>
          <a:blipFill>
            <a:blip r:embed="rId3"/>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6" name="Picture Placeholder 30">
            <a:extLst>
              <a:ext uri="{FF2B5EF4-FFF2-40B4-BE49-F238E27FC236}">
                <a16:creationId xmlns:a16="http://schemas.microsoft.com/office/drawing/2014/main" id="{C2662DC0-EF58-48FF-9EB4-9474FB4859E5}"/>
              </a:ext>
            </a:extLst>
          </p:cNvPr>
          <p:cNvSpPr>
            <a:spLocks noGrp="1"/>
          </p:cNvSpPr>
          <p:nvPr>
            <p:ph type="pic" sz="quarter" idx="14" hasCustomPrompt="1"/>
          </p:nvPr>
        </p:nvSpPr>
        <p:spPr>
          <a:xfrm>
            <a:off x="13091980" y="3017770"/>
            <a:ext cx="1562400" cy="1562400"/>
          </a:xfrm>
          <a:prstGeom prst="rect">
            <a:avLst/>
          </a:prstGeom>
          <a:blipFill>
            <a:blip r:embed="rId4"/>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7" name="Picture Placeholder 30">
            <a:extLst>
              <a:ext uri="{FF2B5EF4-FFF2-40B4-BE49-F238E27FC236}">
                <a16:creationId xmlns:a16="http://schemas.microsoft.com/office/drawing/2014/main" id="{5612C73D-8201-43E8-AC1A-1A810DAC4E1C}"/>
              </a:ext>
            </a:extLst>
          </p:cNvPr>
          <p:cNvSpPr>
            <a:spLocks noGrp="1"/>
          </p:cNvSpPr>
          <p:nvPr>
            <p:ph type="pic" sz="quarter" idx="15" hasCustomPrompt="1"/>
          </p:nvPr>
        </p:nvSpPr>
        <p:spPr>
          <a:xfrm>
            <a:off x="16022296" y="3002370"/>
            <a:ext cx="1562400" cy="1562400"/>
          </a:xfrm>
          <a:prstGeom prst="rect">
            <a:avLst/>
          </a:prstGeom>
          <a:blipFill>
            <a:blip r:embed="rId5"/>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8" name="Picture Placeholder 30">
            <a:extLst>
              <a:ext uri="{FF2B5EF4-FFF2-40B4-BE49-F238E27FC236}">
                <a16:creationId xmlns:a16="http://schemas.microsoft.com/office/drawing/2014/main" id="{ED70FB5D-D023-45C4-8CE2-6FFFA102DDB7}"/>
              </a:ext>
            </a:extLst>
          </p:cNvPr>
          <p:cNvSpPr>
            <a:spLocks noGrp="1"/>
          </p:cNvSpPr>
          <p:nvPr>
            <p:ph type="pic" sz="quarter" idx="16" hasCustomPrompt="1"/>
          </p:nvPr>
        </p:nvSpPr>
        <p:spPr>
          <a:xfrm>
            <a:off x="10083020" y="5326518"/>
            <a:ext cx="1562400" cy="1562400"/>
          </a:xfrm>
          <a:prstGeom prst="rect">
            <a:avLst/>
          </a:prstGeom>
          <a:blipFill>
            <a:blip r:embed="rId6"/>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9" name="Picture Placeholder 30">
            <a:extLst>
              <a:ext uri="{FF2B5EF4-FFF2-40B4-BE49-F238E27FC236}">
                <a16:creationId xmlns:a16="http://schemas.microsoft.com/office/drawing/2014/main" id="{120E0314-F2B7-4C57-AAA6-8C06420F57AE}"/>
              </a:ext>
            </a:extLst>
          </p:cNvPr>
          <p:cNvSpPr>
            <a:spLocks noGrp="1"/>
          </p:cNvSpPr>
          <p:nvPr>
            <p:ph type="pic" sz="quarter" idx="17" hasCustomPrompt="1"/>
          </p:nvPr>
        </p:nvSpPr>
        <p:spPr>
          <a:xfrm>
            <a:off x="13115768" y="5326518"/>
            <a:ext cx="1562400" cy="1562400"/>
          </a:xfrm>
          <a:prstGeom prst="rect">
            <a:avLst/>
          </a:prstGeom>
          <a:blipFill>
            <a:blip r:embed="rId7"/>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0" name="Picture Placeholder 30">
            <a:extLst>
              <a:ext uri="{FF2B5EF4-FFF2-40B4-BE49-F238E27FC236}">
                <a16:creationId xmlns:a16="http://schemas.microsoft.com/office/drawing/2014/main" id="{6715BB41-7CF7-42B1-92A0-0E9A08FA5AF3}"/>
              </a:ext>
            </a:extLst>
          </p:cNvPr>
          <p:cNvSpPr>
            <a:spLocks noGrp="1"/>
          </p:cNvSpPr>
          <p:nvPr>
            <p:ph type="pic" sz="quarter" idx="18" hasCustomPrompt="1"/>
          </p:nvPr>
        </p:nvSpPr>
        <p:spPr>
          <a:xfrm>
            <a:off x="16022296" y="5326518"/>
            <a:ext cx="1562400" cy="1562400"/>
          </a:xfrm>
          <a:prstGeom prst="rect">
            <a:avLst/>
          </a:prstGeom>
          <a:blipFill>
            <a:blip r:embed="rId8"/>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41" name="Picture Placeholder 30">
            <a:extLst>
              <a:ext uri="{FF2B5EF4-FFF2-40B4-BE49-F238E27FC236}">
                <a16:creationId xmlns:a16="http://schemas.microsoft.com/office/drawing/2014/main" id="{ADA3A003-AFFD-4DC7-BD63-60D098757B5A}"/>
              </a:ext>
            </a:extLst>
          </p:cNvPr>
          <p:cNvSpPr>
            <a:spLocks noGrp="1"/>
          </p:cNvSpPr>
          <p:nvPr>
            <p:ph type="pic" sz="quarter" idx="19" hasCustomPrompt="1"/>
          </p:nvPr>
        </p:nvSpPr>
        <p:spPr>
          <a:xfrm>
            <a:off x="13038818" y="7704192"/>
            <a:ext cx="1562400" cy="1562400"/>
          </a:xfrm>
          <a:prstGeom prst="rect">
            <a:avLst/>
          </a:prstGeom>
          <a:blipFill>
            <a:blip r:embed="rId9"/>
            <a:stretch>
              <a:fillRect/>
            </a:stretch>
          </a:blipFill>
        </p:spPr>
        <p:txBody>
          <a:bodyPr/>
          <a:lstStyle>
            <a:lvl1pPr>
              <a:defRPr>
                <a:latin typeface="Verdana" panose="020B0604030504040204" pitchFamily="34" charset="0"/>
                <a:ea typeface="Verdana" panose="020B0604030504040204" pitchFamily="34" charset="0"/>
              </a:defRPr>
            </a:lvl1pPr>
          </a:lstStyle>
          <a:p>
            <a:r>
              <a:rPr lang="en-GB"/>
              <a:t> </a:t>
            </a:r>
          </a:p>
        </p:txBody>
      </p:sp>
      <p:sp>
        <p:nvSpPr>
          <p:cNvPr id="33" name="Text Placeholder 32">
            <a:extLst>
              <a:ext uri="{FF2B5EF4-FFF2-40B4-BE49-F238E27FC236}">
                <a16:creationId xmlns:a16="http://schemas.microsoft.com/office/drawing/2014/main" id="{C3D8040E-3632-4393-8A77-64CC4392DB3C}"/>
              </a:ext>
            </a:extLst>
          </p:cNvPr>
          <p:cNvSpPr>
            <a:spLocks noGrp="1"/>
          </p:cNvSpPr>
          <p:nvPr>
            <p:ph type="body" sz="quarter" idx="20" hasCustomPrompt="1"/>
          </p:nvPr>
        </p:nvSpPr>
        <p:spPr>
          <a:xfrm>
            <a:off x="9844568" y="4603750"/>
            <a:ext cx="206693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powerpoint.ppt</a:t>
            </a:r>
          </a:p>
        </p:txBody>
      </p:sp>
      <p:sp>
        <p:nvSpPr>
          <p:cNvPr id="44" name="Text Placeholder 32">
            <a:extLst>
              <a:ext uri="{FF2B5EF4-FFF2-40B4-BE49-F238E27FC236}">
                <a16:creationId xmlns:a16="http://schemas.microsoft.com/office/drawing/2014/main" id="{3A9201B5-ADC4-42F5-8E73-C3253C670567}"/>
              </a:ext>
            </a:extLst>
          </p:cNvPr>
          <p:cNvSpPr>
            <a:spLocks noGrp="1"/>
          </p:cNvSpPr>
          <p:nvPr>
            <p:ph type="body" sz="quarter" idx="21" hasCustomPrompt="1"/>
          </p:nvPr>
        </p:nvSpPr>
        <p:spPr>
          <a:xfrm>
            <a:off x="12527237" y="4603750"/>
            <a:ext cx="2691886"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commaseparated.csv</a:t>
            </a:r>
          </a:p>
        </p:txBody>
      </p:sp>
      <p:sp>
        <p:nvSpPr>
          <p:cNvPr id="45" name="Text Placeholder 32">
            <a:extLst>
              <a:ext uri="{FF2B5EF4-FFF2-40B4-BE49-F238E27FC236}">
                <a16:creationId xmlns:a16="http://schemas.microsoft.com/office/drawing/2014/main" id="{783D1B2D-789C-4314-9352-485CDDA2C6F2}"/>
              </a:ext>
            </a:extLst>
          </p:cNvPr>
          <p:cNvSpPr>
            <a:spLocks noGrp="1"/>
          </p:cNvSpPr>
          <p:nvPr>
            <p:ph type="body" sz="quarter" idx="22" hasCustomPrompt="1"/>
          </p:nvPr>
        </p:nvSpPr>
        <p:spPr>
          <a:xfrm>
            <a:off x="15552893" y="4603750"/>
            <a:ext cx="2501206"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spreadsheet.xlsx</a:t>
            </a:r>
          </a:p>
        </p:txBody>
      </p:sp>
      <p:sp>
        <p:nvSpPr>
          <p:cNvPr id="46" name="Text Placeholder 32">
            <a:extLst>
              <a:ext uri="{FF2B5EF4-FFF2-40B4-BE49-F238E27FC236}">
                <a16:creationId xmlns:a16="http://schemas.microsoft.com/office/drawing/2014/main" id="{4ED21416-B029-4494-8249-2B89AB362B84}"/>
              </a:ext>
            </a:extLst>
          </p:cNvPr>
          <p:cNvSpPr>
            <a:spLocks noGrp="1"/>
          </p:cNvSpPr>
          <p:nvPr>
            <p:ph type="body" sz="quarter" idx="23" hasCustomPrompt="1"/>
          </p:nvPr>
        </p:nvSpPr>
        <p:spPr>
          <a:xfrm>
            <a:off x="9524439" y="6888918"/>
            <a:ext cx="267956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wordproccesssor.docx</a:t>
            </a:r>
          </a:p>
        </p:txBody>
      </p:sp>
      <p:sp>
        <p:nvSpPr>
          <p:cNvPr id="47" name="Text Placeholder 32">
            <a:extLst>
              <a:ext uri="{FF2B5EF4-FFF2-40B4-BE49-F238E27FC236}">
                <a16:creationId xmlns:a16="http://schemas.microsoft.com/office/drawing/2014/main" id="{3D3466F3-37CF-4D38-A591-23180D2FBA1D}"/>
              </a:ext>
            </a:extLst>
          </p:cNvPr>
          <p:cNvSpPr>
            <a:spLocks noGrp="1"/>
          </p:cNvSpPr>
          <p:nvPr>
            <p:ph type="body" sz="quarter" idx="24" hasCustomPrompt="1"/>
          </p:nvPr>
        </p:nvSpPr>
        <p:spPr>
          <a:xfrm>
            <a:off x="12866147"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video.mp4</a:t>
            </a:r>
          </a:p>
        </p:txBody>
      </p:sp>
      <p:sp>
        <p:nvSpPr>
          <p:cNvPr id="48" name="Text Placeholder 32">
            <a:extLst>
              <a:ext uri="{FF2B5EF4-FFF2-40B4-BE49-F238E27FC236}">
                <a16:creationId xmlns:a16="http://schemas.microsoft.com/office/drawing/2014/main" id="{792F3AE6-1151-47FC-AD08-A7DC54677393}"/>
              </a:ext>
            </a:extLst>
          </p:cNvPr>
          <p:cNvSpPr>
            <a:spLocks noGrp="1"/>
          </p:cNvSpPr>
          <p:nvPr>
            <p:ph type="body" sz="quarter" idx="25" hasCustomPrompt="1"/>
          </p:nvPr>
        </p:nvSpPr>
        <p:spPr>
          <a:xfrm>
            <a:off x="15770031" y="6905042"/>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document.pdf</a:t>
            </a:r>
          </a:p>
        </p:txBody>
      </p:sp>
      <p:sp>
        <p:nvSpPr>
          <p:cNvPr id="49" name="Text Placeholder 32">
            <a:extLst>
              <a:ext uri="{FF2B5EF4-FFF2-40B4-BE49-F238E27FC236}">
                <a16:creationId xmlns:a16="http://schemas.microsoft.com/office/drawing/2014/main" id="{F7F21A8B-FA90-415F-AB01-77C3A7FB07D1}"/>
              </a:ext>
            </a:extLst>
          </p:cNvPr>
          <p:cNvSpPr>
            <a:spLocks noGrp="1"/>
          </p:cNvSpPr>
          <p:nvPr>
            <p:ph type="body" sz="quarter" idx="26" hasCustomPrompt="1"/>
          </p:nvPr>
        </p:nvSpPr>
        <p:spPr>
          <a:xfrm>
            <a:off x="12789199" y="9381794"/>
            <a:ext cx="2061642" cy="357188"/>
          </a:xfrm>
          <a:prstGeom prst="rect">
            <a:avLst/>
          </a:prstGeom>
        </p:spPr>
        <p:txBody>
          <a:bodyPr/>
          <a:lstStyle>
            <a:lvl1pPr algn="ctr">
              <a:defRPr sz="18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folder.zip</a:t>
            </a:r>
          </a:p>
        </p:txBody>
      </p:sp>
      <p:pic>
        <p:nvPicPr>
          <p:cNvPr id="13" name="Picture 12">
            <a:extLst>
              <a:ext uri="{FF2B5EF4-FFF2-40B4-BE49-F238E27FC236}">
                <a16:creationId xmlns:a16="http://schemas.microsoft.com/office/drawing/2014/main" id="{F11F2C89-B750-42E1-AA70-70A37DB58C2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33902" y="8091194"/>
            <a:ext cx="2028572" cy="2028572"/>
          </a:xfrm>
          <a:prstGeom prst="rect">
            <a:avLst/>
          </a:prstGeom>
        </p:spPr>
      </p:pic>
      <p:pic>
        <p:nvPicPr>
          <p:cNvPr id="21" name="Picture 20">
            <a:extLst>
              <a:ext uri="{FF2B5EF4-FFF2-40B4-BE49-F238E27FC236}">
                <a16:creationId xmlns:a16="http://schemas.microsoft.com/office/drawing/2014/main" id="{BEDF6015-3A4B-497E-872D-DA1BE36156C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6977488" y="8064984"/>
            <a:ext cx="2028572" cy="2028572"/>
          </a:xfrm>
          <a:prstGeom prst="rect">
            <a:avLst/>
          </a:prstGeom>
        </p:spPr>
      </p:pic>
      <p:pic>
        <p:nvPicPr>
          <p:cNvPr id="24" name="Picture 23">
            <a:extLst>
              <a:ext uri="{FF2B5EF4-FFF2-40B4-BE49-F238E27FC236}">
                <a16:creationId xmlns:a16="http://schemas.microsoft.com/office/drawing/2014/main" id="{1A68D909-BAC9-4D76-812A-A91C556C6ED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6977488" y="1535858"/>
            <a:ext cx="2028572" cy="2028572"/>
          </a:xfrm>
          <a:prstGeom prst="rect">
            <a:avLst/>
          </a:prstGeom>
        </p:spPr>
      </p:pic>
      <p:pic>
        <p:nvPicPr>
          <p:cNvPr id="27" name="Picture 26">
            <a:extLst>
              <a:ext uri="{FF2B5EF4-FFF2-40B4-BE49-F238E27FC236}">
                <a16:creationId xmlns:a16="http://schemas.microsoft.com/office/drawing/2014/main" id="{C3D08A46-4107-4F39-8B6A-292818CA47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33902" y="1535858"/>
            <a:ext cx="2028572" cy="2028572"/>
          </a:xfrm>
          <a:prstGeom prst="rect">
            <a:avLst/>
          </a:prstGeom>
        </p:spPr>
      </p:pic>
      <p:pic>
        <p:nvPicPr>
          <p:cNvPr id="53" name="Picture 52">
            <a:extLst>
              <a:ext uri="{FF2B5EF4-FFF2-40B4-BE49-F238E27FC236}">
                <a16:creationId xmlns:a16="http://schemas.microsoft.com/office/drawing/2014/main" id="{9D7AA57B-BD98-4B36-B4A9-7CC289AFBF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321160" y="1523558"/>
            <a:ext cx="2028572" cy="2028572"/>
          </a:xfrm>
          <a:prstGeom prst="rect">
            <a:avLst/>
          </a:prstGeom>
        </p:spPr>
      </p:pic>
      <p:pic>
        <p:nvPicPr>
          <p:cNvPr id="54" name="Picture 53">
            <a:extLst>
              <a:ext uri="{FF2B5EF4-FFF2-40B4-BE49-F238E27FC236}">
                <a16:creationId xmlns:a16="http://schemas.microsoft.com/office/drawing/2014/main" id="{BB0D0BE5-F90E-40B6-AE45-DAB4965E298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6073266" y="1540892"/>
            <a:ext cx="2028572" cy="2028572"/>
          </a:xfrm>
          <a:prstGeom prst="rect">
            <a:avLst/>
          </a:prstGeom>
        </p:spPr>
      </p:pic>
      <p:pic>
        <p:nvPicPr>
          <p:cNvPr id="55" name="Picture 54">
            <a:extLst>
              <a:ext uri="{FF2B5EF4-FFF2-40B4-BE49-F238E27FC236}">
                <a16:creationId xmlns:a16="http://schemas.microsoft.com/office/drawing/2014/main" id="{49636201-71D2-4F25-A803-EDC9AFC44B2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6070426" y="8091194"/>
            <a:ext cx="2028572" cy="2028572"/>
          </a:xfrm>
          <a:prstGeom prst="rect">
            <a:avLst/>
          </a:prstGeom>
        </p:spPr>
      </p:pic>
      <p:pic>
        <p:nvPicPr>
          <p:cNvPr id="56" name="Picture 55">
            <a:extLst>
              <a:ext uri="{FF2B5EF4-FFF2-40B4-BE49-F238E27FC236}">
                <a16:creationId xmlns:a16="http://schemas.microsoft.com/office/drawing/2014/main" id="{9418A3E1-F23D-4151-B029-1FEF5B3DAEE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9321160" y="8091194"/>
            <a:ext cx="2028572" cy="2028572"/>
          </a:xfrm>
          <a:prstGeom prst="rect">
            <a:avLst/>
          </a:prstGeom>
        </p:spPr>
      </p:pic>
      <p:grpSp>
        <p:nvGrpSpPr>
          <p:cNvPr id="57" name="Group 56">
            <a:extLst>
              <a:ext uri="{FF2B5EF4-FFF2-40B4-BE49-F238E27FC236}">
                <a16:creationId xmlns:a16="http://schemas.microsoft.com/office/drawing/2014/main" id="{80C9819C-0C02-4AAF-95E4-7167244D0DE6}"/>
              </a:ext>
            </a:extLst>
          </p:cNvPr>
          <p:cNvGrpSpPr/>
          <p:nvPr userDrawn="1"/>
        </p:nvGrpSpPr>
        <p:grpSpPr>
          <a:xfrm>
            <a:off x="14601218" y="136364"/>
            <a:ext cx="3257180" cy="1273555"/>
            <a:chOff x="14601218" y="89905"/>
            <a:chExt cx="3257180" cy="1273553"/>
          </a:xfrm>
        </p:grpSpPr>
        <p:pic>
          <p:nvPicPr>
            <p:cNvPr id="58" name="Graphic 57">
              <a:extLst>
                <a:ext uri="{FF2B5EF4-FFF2-40B4-BE49-F238E27FC236}">
                  <a16:creationId xmlns:a16="http://schemas.microsoft.com/office/drawing/2014/main" id="{C621D795-949D-49F4-8828-4878C7AC15F3}"/>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601218" y="89905"/>
              <a:ext cx="3257180" cy="762126"/>
            </a:xfrm>
            <a:prstGeom prst="rect">
              <a:avLst/>
            </a:prstGeom>
          </p:spPr>
        </p:pic>
        <p:sp>
          <p:nvSpPr>
            <p:cNvPr id="59" name="TextBox 58">
              <a:extLst>
                <a:ext uri="{FF2B5EF4-FFF2-40B4-BE49-F238E27FC236}">
                  <a16:creationId xmlns:a16="http://schemas.microsoft.com/office/drawing/2014/main" id="{D44B9D4F-9D28-4033-A3E2-AC3911C89704}"/>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037871"/>
                  </a:solidFill>
                  <a:latin typeface="Verdana" panose="020B0604030504040204" pitchFamily="34" charset="0"/>
                  <a:ea typeface="Verdana" panose="020B0604030504040204" pitchFamily="34" charset="0"/>
                </a:rPr>
                <a:t>Stage 3: Deliver</a:t>
              </a:r>
            </a:p>
          </p:txBody>
        </p:sp>
      </p:grpSp>
      <p:sp>
        <p:nvSpPr>
          <p:cNvPr id="60" name="Text Placeholder 32">
            <a:extLst>
              <a:ext uri="{FF2B5EF4-FFF2-40B4-BE49-F238E27FC236}">
                <a16:creationId xmlns:a16="http://schemas.microsoft.com/office/drawing/2014/main" id="{0DEDB0A3-B6B3-4C41-B205-ABAAA1099831}"/>
              </a:ext>
            </a:extLst>
          </p:cNvPr>
          <p:cNvSpPr>
            <a:spLocks noGrp="1"/>
          </p:cNvSpPr>
          <p:nvPr>
            <p:ph type="body" sz="quarter" idx="27" hasCustomPrompt="1"/>
          </p:nvPr>
        </p:nvSpPr>
        <p:spPr>
          <a:xfrm>
            <a:off x="2325984" y="292878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https://example.website.com/resources/tools/explanation1</a:t>
            </a:r>
          </a:p>
        </p:txBody>
      </p:sp>
      <p:sp>
        <p:nvSpPr>
          <p:cNvPr id="62" name="Text Placeholder 32">
            <a:extLst>
              <a:ext uri="{FF2B5EF4-FFF2-40B4-BE49-F238E27FC236}">
                <a16:creationId xmlns:a16="http://schemas.microsoft.com/office/drawing/2014/main" id="{8655ACA6-A8B7-4AB2-BCD6-F320C985A984}"/>
              </a:ext>
            </a:extLst>
          </p:cNvPr>
          <p:cNvSpPr>
            <a:spLocks noGrp="1"/>
          </p:cNvSpPr>
          <p:nvPr>
            <p:ph type="body" sz="quarter" idx="28" hasCustomPrompt="1"/>
          </p:nvPr>
        </p:nvSpPr>
        <p:spPr>
          <a:xfrm>
            <a:off x="2325984" y="350226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https://example.website.com/resources/tools/explanation2	</a:t>
            </a:r>
          </a:p>
        </p:txBody>
      </p:sp>
      <p:sp>
        <p:nvSpPr>
          <p:cNvPr id="66" name="Text Placeholder 32">
            <a:extLst>
              <a:ext uri="{FF2B5EF4-FFF2-40B4-BE49-F238E27FC236}">
                <a16:creationId xmlns:a16="http://schemas.microsoft.com/office/drawing/2014/main" id="{9A74848E-D94F-45FA-9772-A712C66D1321}"/>
              </a:ext>
            </a:extLst>
          </p:cNvPr>
          <p:cNvSpPr>
            <a:spLocks noGrp="1"/>
          </p:cNvSpPr>
          <p:nvPr>
            <p:ph type="body" sz="quarter" idx="29" hasCustomPrompt="1"/>
          </p:nvPr>
        </p:nvSpPr>
        <p:spPr>
          <a:xfrm>
            <a:off x="2318954" y="4076857"/>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https://example.website.com/resources/tools/explanation3</a:t>
            </a:r>
          </a:p>
        </p:txBody>
      </p:sp>
      <p:sp>
        <p:nvSpPr>
          <p:cNvPr id="67" name="Text Placeholder 32">
            <a:extLst>
              <a:ext uri="{FF2B5EF4-FFF2-40B4-BE49-F238E27FC236}">
                <a16:creationId xmlns:a16="http://schemas.microsoft.com/office/drawing/2014/main" id="{2C94AD51-BB5C-4C6F-966C-BFBFA5369711}"/>
              </a:ext>
            </a:extLst>
          </p:cNvPr>
          <p:cNvSpPr>
            <a:spLocks noGrp="1"/>
          </p:cNvSpPr>
          <p:nvPr>
            <p:ph type="body" sz="quarter" idx="30" hasCustomPrompt="1"/>
          </p:nvPr>
        </p:nvSpPr>
        <p:spPr>
          <a:xfrm>
            <a:off x="2318954" y="51464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https://example.website.com/resources/tools/demo1</a:t>
            </a:r>
          </a:p>
        </p:txBody>
      </p:sp>
      <p:sp>
        <p:nvSpPr>
          <p:cNvPr id="68" name="Text Placeholder 32">
            <a:extLst>
              <a:ext uri="{FF2B5EF4-FFF2-40B4-BE49-F238E27FC236}">
                <a16:creationId xmlns:a16="http://schemas.microsoft.com/office/drawing/2014/main" id="{12C02EED-33D4-4B4A-914B-8B9DBB7F2CE6}"/>
              </a:ext>
            </a:extLst>
          </p:cNvPr>
          <p:cNvSpPr>
            <a:spLocks noGrp="1"/>
          </p:cNvSpPr>
          <p:nvPr>
            <p:ph type="body" sz="quarter" idx="31" hasCustomPrompt="1"/>
          </p:nvPr>
        </p:nvSpPr>
        <p:spPr>
          <a:xfrm>
            <a:off x="2318954" y="5758599"/>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https://example.website.com/resources/tools/demo2		</a:t>
            </a:r>
          </a:p>
        </p:txBody>
      </p:sp>
      <p:sp>
        <p:nvSpPr>
          <p:cNvPr id="69" name="Text Placeholder 32">
            <a:extLst>
              <a:ext uri="{FF2B5EF4-FFF2-40B4-BE49-F238E27FC236}">
                <a16:creationId xmlns:a16="http://schemas.microsoft.com/office/drawing/2014/main" id="{E21ABC89-F347-448F-B9B9-B6BFF36E0375}"/>
              </a:ext>
            </a:extLst>
          </p:cNvPr>
          <p:cNvSpPr>
            <a:spLocks noGrp="1"/>
          </p:cNvSpPr>
          <p:nvPr>
            <p:ph type="body" sz="quarter" idx="32" hasCustomPrompt="1"/>
          </p:nvPr>
        </p:nvSpPr>
        <p:spPr>
          <a:xfrm>
            <a:off x="2318954" y="6299691"/>
            <a:ext cx="6497412"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https://example.website.com/resources/tools/demo3</a:t>
            </a:r>
          </a:p>
        </p:txBody>
      </p:sp>
      <p:sp>
        <p:nvSpPr>
          <p:cNvPr id="70" name="Text Placeholder 32">
            <a:extLst>
              <a:ext uri="{FF2B5EF4-FFF2-40B4-BE49-F238E27FC236}">
                <a16:creationId xmlns:a16="http://schemas.microsoft.com/office/drawing/2014/main" id="{D60C5093-6143-4204-A330-C1F438DC62BA}"/>
              </a:ext>
            </a:extLst>
          </p:cNvPr>
          <p:cNvSpPr>
            <a:spLocks noGrp="1"/>
          </p:cNvSpPr>
          <p:nvPr>
            <p:ph type="body" sz="quarter" idx="33" hasCustomPrompt="1"/>
          </p:nvPr>
        </p:nvSpPr>
        <p:spPr>
          <a:xfrm>
            <a:off x="2322014" y="7492717"/>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https://example.website.com/resources/tools/template1</a:t>
            </a:r>
          </a:p>
        </p:txBody>
      </p:sp>
      <p:sp>
        <p:nvSpPr>
          <p:cNvPr id="71" name="Text Placeholder 32">
            <a:extLst>
              <a:ext uri="{FF2B5EF4-FFF2-40B4-BE49-F238E27FC236}">
                <a16:creationId xmlns:a16="http://schemas.microsoft.com/office/drawing/2014/main" id="{C9819EFF-F38D-45DB-B237-B1A5C6CA71BD}"/>
              </a:ext>
            </a:extLst>
          </p:cNvPr>
          <p:cNvSpPr>
            <a:spLocks noGrp="1"/>
          </p:cNvSpPr>
          <p:nvPr>
            <p:ph type="body" sz="quarter" idx="35" hasCustomPrompt="1"/>
          </p:nvPr>
        </p:nvSpPr>
        <p:spPr>
          <a:xfrm>
            <a:off x="2322014" y="8615573"/>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https://example.website.com/resources/tools/template3</a:t>
            </a:r>
          </a:p>
        </p:txBody>
      </p:sp>
      <p:sp>
        <p:nvSpPr>
          <p:cNvPr id="72" name="Text Placeholder 32">
            <a:extLst>
              <a:ext uri="{FF2B5EF4-FFF2-40B4-BE49-F238E27FC236}">
                <a16:creationId xmlns:a16="http://schemas.microsoft.com/office/drawing/2014/main" id="{41767712-45E9-41CE-B8D1-F686762BA8ED}"/>
              </a:ext>
            </a:extLst>
          </p:cNvPr>
          <p:cNvSpPr>
            <a:spLocks noGrp="1"/>
          </p:cNvSpPr>
          <p:nvPr>
            <p:ph type="body" sz="quarter" idx="36" hasCustomPrompt="1"/>
          </p:nvPr>
        </p:nvSpPr>
        <p:spPr>
          <a:xfrm>
            <a:off x="2322014" y="8064985"/>
            <a:ext cx="6464716" cy="422954"/>
          </a:xfrm>
          <a:prstGeom prst="rect">
            <a:avLst/>
          </a:prstGeom>
        </p:spPr>
        <p:txBody>
          <a:bodyPr/>
          <a:lstStyle>
            <a:lvl1pPr algn="l">
              <a:defRPr sz="1600" b="0">
                <a:solidFill>
                  <a:schemeClr val="tx1"/>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https://example.website.com/resources/tools/template2</a:t>
            </a:r>
          </a:p>
        </p:txBody>
      </p:sp>
      <p:sp>
        <p:nvSpPr>
          <p:cNvPr id="73" name="Picture Placeholder 30">
            <a:extLst>
              <a:ext uri="{FF2B5EF4-FFF2-40B4-BE49-F238E27FC236}">
                <a16:creationId xmlns:a16="http://schemas.microsoft.com/office/drawing/2014/main" id="{96D605DF-9525-4397-9250-1705D1179F89}"/>
              </a:ext>
            </a:extLst>
          </p:cNvPr>
          <p:cNvSpPr>
            <a:spLocks noGrp="1"/>
          </p:cNvSpPr>
          <p:nvPr>
            <p:ph type="pic" sz="quarter" idx="37" hasCustomPrompt="1"/>
          </p:nvPr>
        </p:nvSpPr>
        <p:spPr>
          <a:xfrm>
            <a:off x="564022" y="2966632"/>
            <a:ext cx="1562400" cy="1562400"/>
          </a:xfrm>
          <a:prstGeom prst="rect">
            <a:avLst/>
          </a:prstGeom>
          <a:blipFill>
            <a:blip r:embed="rId16"/>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74" name="Picture Placeholder 30">
            <a:extLst>
              <a:ext uri="{FF2B5EF4-FFF2-40B4-BE49-F238E27FC236}">
                <a16:creationId xmlns:a16="http://schemas.microsoft.com/office/drawing/2014/main" id="{0BC0C07C-EB6E-4E1E-A4B8-E6B8E26C704E}"/>
              </a:ext>
            </a:extLst>
          </p:cNvPr>
          <p:cNvSpPr>
            <a:spLocks noGrp="1"/>
          </p:cNvSpPr>
          <p:nvPr>
            <p:ph type="pic" sz="quarter" idx="38" hasCustomPrompt="1"/>
          </p:nvPr>
        </p:nvSpPr>
        <p:spPr>
          <a:xfrm>
            <a:off x="564022" y="5143500"/>
            <a:ext cx="1562400" cy="1562400"/>
          </a:xfrm>
          <a:prstGeom prst="rect">
            <a:avLst/>
          </a:prstGeom>
          <a:blipFill>
            <a:blip r:embed="rId17"/>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75" name="Picture Placeholder 30">
            <a:extLst>
              <a:ext uri="{FF2B5EF4-FFF2-40B4-BE49-F238E27FC236}">
                <a16:creationId xmlns:a16="http://schemas.microsoft.com/office/drawing/2014/main" id="{4DDDA2FC-521C-40CE-88EC-85E95BA80970}"/>
              </a:ext>
            </a:extLst>
          </p:cNvPr>
          <p:cNvSpPr>
            <a:spLocks noGrp="1"/>
          </p:cNvSpPr>
          <p:nvPr>
            <p:ph type="pic" sz="quarter" idx="39" hasCustomPrompt="1"/>
          </p:nvPr>
        </p:nvSpPr>
        <p:spPr>
          <a:xfrm>
            <a:off x="564022" y="7471948"/>
            <a:ext cx="1562400" cy="1562400"/>
          </a:xfrm>
          <a:prstGeom prst="rect">
            <a:avLst/>
          </a:prstGeom>
          <a:blipFill>
            <a:blip r:embed="rId18"/>
            <a:stretch>
              <a:fillRect/>
            </a:stretch>
          </a:blipFill>
        </p:spPr>
        <p:txBody>
          <a:bodyPr/>
          <a:lstStyle>
            <a:lvl1pPr algn="l">
              <a:defRPr>
                <a:latin typeface="Verdana" panose="020B0604030504040204" pitchFamily="34" charset="0"/>
                <a:ea typeface="Verdana" panose="020B0604030504040204" pitchFamily="34" charset="0"/>
              </a:defRPr>
            </a:lvl1pPr>
          </a:lstStyle>
          <a:p>
            <a:r>
              <a:rPr lang="en-GB"/>
              <a:t> </a:t>
            </a:r>
          </a:p>
        </p:txBody>
      </p:sp>
      <p:sp>
        <p:nvSpPr>
          <p:cNvPr id="50" name="Text Placeholder 16">
            <a:extLst>
              <a:ext uri="{FF2B5EF4-FFF2-40B4-BE49-F238E27FC236}">
                <a16:creationId xmlns:a16="http://schemas.microsoft.com/office/drawing/2014/main" id="{46B0BDA4-A4BA-DA17-CBFD-9FB14BDFCC63}"/>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51" name="Text Placeholder 18">
            <a:extLst>
              <a:ext uri="{FF2B5EF4-FFF2-40B4-BE49-F238E27FC236}">
                <a16:creationId xmlns:a16="http://schemas.microsoft.com/office/drawing/2014/main" id="{D44AC81F-25C7-B5C1-5E7B-A677775E8E5C}"/>
              </a:ext>
            </a:extLst>
          </p:cNvPr>
          <p:cNvSpPr>
            <a:spLocks noGrp="1"/>
          </p:cNvSpPr>
          <p:nvPr>
            <p:ph type="body" sz="quarter" idx="11" hasCustomPrompt="1"/>
          </p:nvPr>
        </p:nvSpPr>
        <p:spPr>
          <a:xfrm>
            <a:off x="2612702" y="826487"/>
            <a:ext cx="6174028"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…links and documents</a:t>
            </a:r>
          </a:p>
        </p:txBody>
      </p:sp>
      <p:sp>
        <p:nvSpPr>
          <p:cNvPr id="52" name="Text Placeholder 18">
            <a:extLst>
              <a:ext uri="{FF2B5EF4-FFF2-40B4-BE49-F238E27FC236}">
                <a16:creationId xmlns:a16="http://schemas.microsoft.com/office/drawing/2014/main" id="{3E1B77E5-DA64-AC80-2BB4-5FF8E4A58FCA}"/>
              </a:ext>
            </a:extLst>
          </p:cNvPr>
          <p:cNvSpPr>
            <a:spLocks noGrp="1"/>
          </p:cNvSpPr>
          <p:nvPr>
            <p:ph type="body" sz="quarter" idx="12" hasCustomPrompt="1"/>
          </p:nvPr>
        </p:nvSpPr>
        <p:spPr>
          <a:xfrm>
            <a:off x="11001226" y="225975"/>
            <a:ext cx="3224338"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9081144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1" name="Picture 60" descr="A group of birds flying in the sky&#10;&#10;Description automatically generated with low confidence">
            <a:extLst>
              <a:ext uri="{FF2B5EF4-FFF2-40B4-BE49-F238E27FC236}">
                <a16:creationId xmlns:a16="http://schemas.microsoft.com/office/drawing/2014/main" id="{5E3EDBC3-C2B0-E837-4C0B-382F6D84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609" y="7708225"/>
            <a:ext cx="2438095" cy="2438095"/>
          </a:xfrm>
          <a:prstGeom prst="rect">
            <a:avLst/>
          </a:prstGeom>
        </p:spPr>
      </p:pic>
      <p:sp>
        <p:nvSpPr>
          <p:cNvPr id="60" name="Rectangle 59">
            <a:extLst>
              <a:ext uri="{FF2B5EF4-FFF2-40B4-BE49-F238E27FC236}">
                <a16:creationId xmlns:a16="http://schemas.microsoft.com/office/drawing/2014/main" id="{32259DB4-6E47-F9F5-B941-ADA2196BB25A}"/>
              </a:ext>
            </a:extLst>
          </p:cNvPr>
          <p:cNvSpPr/>
          <p:nvPr userDrawn="1"/>
        </p:nvSpPr>
        <p:spPr>
          <a:xfrm>
            <a:off x="11960167"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In the corner</a:t>
            </a:r>
          </a:p>
        </p:txBody>
      </p:sp>
      <p:pic>
        <p:nvPicPr>
          <p:cNvPr id="35" name="Picture 34" descr="A picture containing tree, dark, forest, cave&#10;&#10;Description automatically generated">
            <a:extLst>
              <a:ext uri="{FF2B5EF4-FFF2-40B4-BE49-F238E27FC236}">
                <a16:creationId xmlns:a16="http://schemas.microsoft.com/office/drawing/2014/main" id="{4108524E-2AB0-98A9-2123-C94269431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5948" y="654557"/>
            <a:ext cx="2028571" cy="2028571"/>
          </a:xfrm>
          <a:prstGeom prst="rect">
            <a:avLst/>
          </a:prstGeom>
        </p:spPr>
      </p:pic>
      <p:pic>
        <p:nvPicPr>
          <p:cNvPr id="39" name="Picture 38" descr="A picture containing outdoor, dark, night sky&#10;&#10;Description automatically generated">
            <a:extLst>
              <a:ext uri="{FF2B5EF4-FFF2-40B4-BE49-F238E27FC236}">
                <a16:creationId xmlns:a16="http://schemas.microsoft.com/office/drawing/2014/main" id="{B0DA6FAE-4D78-760A-6836-6F63E8E104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22552" y="3254629"/>
            <a:ext cx="2028571" cy="2028571"/>
          </a:xfrm>
          <a:prstGeom prst="rect">
            <a:avLst/>
          </a:prstGeom>
        </p:spPr>
      </p:pic>
      <p:pic>
        <p:nvPicPr>
          <p:cNvPr id="43" name="Picture 42">
            <a:extLst>
              <a:ext uri="{FF2B5EF4-FFF2-40B4-BE49-F238E27FC236}">
                <a16:creationId xmlns:a16="http://schemas.microsoft.com/office/drawing/2014/main" id="{2257BCEB-E527-4441-BFD8-3BE4375D18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45948" y="3254629"/>
            <a:ext cx="2028571" cy="2028571"/>
          </a:xfrm>
          <a:prstGeom prst="rect">
            <a:avLst/>
          </a:prstGeom>
        </p:spPr>
      </p:pic>
      <p:pic>
        <p:nvPicPr>
          <p:cNvPr id="47" name="Picture 46" descr="A picture containing dark, night sky&#10;&#10;Description automatically generated">
            <a:extLst>
              <a:ext uri="{FF2B5EF4-FFF2-40B4-BE49-F238E27FC236}">
                <a16:creationId xmlns:a16="http://schemas.microsoft.com/office/drawing/2014/main" id="{7AC8B4A7-10AD-9C5F-5760-21E738918FF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19712" y="3064129"/>
            <a:ext cx="2438095" cy="2438095"/>
          </a:xfrm>
          <a:prstGeom prst="rect">
            <a:avLst/>
          </a:prstGeom>
        </p:spPr>
      </p:pic>
      <p:pic>
        <p:nvPicPr>
          <p:cNvPr id="51" name="Picture 50" descr="A group of birds flying in the sky&#10;&#10;Description automatically generated with low confidence">
            <a:extLst>
              <a:ext uri="{FF2B5EF4-FFF2-40B4-BE49-F238E27FC236}">
                <a16:creationId xmlns:a16="http://schemas.microsoft.com/office/drawing/2014/main" id="{520D4118-6F01-16D3-BDF9-9767687425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789" y="3064129"/>
            <a:ext cx="2438095" cy="2438095"/>
          </a:xfrm>
          <a:prstGeom prst="rect">
            <a:avLst/>
          </a:prstGeom>
        </p:spPr>
      </p:pic>
      <p:pic>
        <p:nvPicPr>
          <p:cNvPr id="53" name="Picture 52" descr="A picture containing tree, dark, outdoor object, night sky&#10;&#10;Description automatically generated">
            <a:extLst>
              <a:ext uri="{FF2B5EF4-FFF2-40B4-BE49-F238E27FC236}">
                <a16:creationId xmlns:a16="http://schemas.microsoft.com/office/drawing/2014/main" id="{4BF50A2A-80FD-DB02-EE30-4935E784B2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03958" y="315927"/>
            <a:ext cx="2438095" cy="2438095"/>
          </a:xfrm>
          <a:prstGeom prst="rect">
            <a:avLst/>
          </a:prstGeom>
        </p:spPr>
      </p:pic>
      <p:pic>
        <p:nvPicPr>
          <p:cNvPr id="55" name="Picture 54" descr="A picture containing dark, image, silhouette, night sky&#10;&#10;Description automatically generated">
            <a:extLst>
              <a:ext uri="{FF2B5EF4-FFF2-40B4-BE49-F238E27FC236}">
                <a16:creationId xmlns:a16="http://schemas.microsoft.com/office/drawing/2014/main" id="{5C791476-9301-5FB1-2E59-650CFC9A087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19713" y="259294"/>
            <a:ext cx="2438095" cy="2438095"/>
          </a:xfrm>
          <a:prstGeom prst="rect">
            <a:avLst/>
          </a:prstGeom>
        </p:spPr>
      </p:pic>
      <p:pic>
        <p:nvPicPr>
          <p:cNvPr id="57" name="Picture 56" descr="A picture containing dark, night sky&#10;&#10;Description automatically generated">
            <a:extLst>
              <a:ext uri="{FF2B5EF4-FFF2-40B4-BE49-F238E27FC236}">
                <a16:creationId xmlns:a16="http://schemas.microsoft.com/office/drawing/2014/main" id="{0F273182-3452-DDD8-6E14-D0E2286C88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122552" y="654557"/>
            <a:ext cx="2028571" cy="2028571"/>
          </a:xfrm>
          <a:prstGeom prst="rect">
            <a:avLst/>
          </a:prstGeom>
        </p:spPr>
      </p:pic>
      <p:sp>
        <p:nvSpPr>
          <p:cNvPr id="58" name="Rectangle 57">
            <a:extLst>
              <a:ext uri="{FF2B5EF4-FFF2-40B4-BE49-F238E27FC236}">
                <a16:creationId xmlns:a16="http://schemas.microsoft.com/office/drawing/2014/main" id="{3DDDE7EE-7385-4729-7D7F-67A48E4B3E5A}"/>
              </a:ext>
            </a:extLst>
          </p:cNvPr>
          <p:cNvSpPr/>
          <p:nvPr userDrawn="1"/>
        </p:nvSpPr>
        <p:spPr>
          <a:xfrm>
            <a:off x="2727833"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Behind the corner</a:t>
            </a:r>
          </a:p>
        </p:txBody>
      </p:sp>
      <p:pic>
        <p:nvPicPr>
          <p:cNvPr id="62" name="Picture 61" descr="A picture containing outdoor, dark, night sky&#10;&#10;Description automatically generated">
            <a:extLst>
              <a:ext uri="{FF2B5EF4-FFF2-40B4-BE49-F238E27FC236}">
                <a16:creationId xmlns:a16="http://schemas.microsoft.com/office/drawing/2014/main" id="{F62F3DCF-684B-9FC5-32D0-C3093CBBE3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31596" y="7693867"/>
            <a:ext cx="2028571" cy="2028571"/>
          </a:xfrm>
          <a:prstGeom prst="rect">
            <a:avLst/>
          </a:prstGeom>
        </p:spPr>
      </p:pic>
    </p:spTree>
    <p:extLst>
      <p:ext uri="{BB962C8B-B14F-4D97-AF65-F5344CB8AC3E}">
        <p14:creationId xmlns:p14="http://schemas.microsoft.com/office/powerpoint/2010/main" val="304788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5E3EDBC3-C2B0-E837-4C0B-382F6D842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1609" y="7708225"/>
            <a:ext cx="2438095" cy="2438095"/>
          </a:xfrm>
          <a:prstGeom prst="rect">
            <a:avLst/>
          </a:prstGeom>
        </p:spPr>
      </p:pic>
      <p:sp>
        <p:nvSpPr>
          <p:cNvPr id="60" name="Rectangle 59">
            <a:extLst>
              <a:ext uri="{FF2B5EF4-FFF2-40B4-BE49-F238E27FC236}">
                <a16:creationId xmlns:a16="http://schemas.microsoft.com/office/drawing/2014/main" id="{32259DB4-6E47-F9F5-B941-ADA2196BB25A}"/>
              </a:ext>
            </a:extLst>
          </p:cNvPr>
          <p:cNvSpPr/>
          <p:nvPr userDrawn="1"/>
        </p:nvSpPr>
        <p:spPr>
          <a:xfrm>
            <a:off x="11960167"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In the corner</a:t>
            </a:r>
          </a:p>
        </p:txBody>
      </p:sp>
      <p:pic>
        <p:nvPicPr>
          <p:cNvPr id="35" name="Picture 34">
            <a:extLst>
              <a:ext uri="{FF2B5EF4-FFF2-40B4-BE49-F238E27FC236}">
                <a16:creationId xmlns:a16="http://schemas.microsoft.com/office/drawing/2014/main" id="{4108524E-2AB0-98A9-2123-C94269431C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5948" y="654557"/>
            <a:ext cx="2028571" cy="2028571"/>
          </a:xfrm>
          <a:prstGeom prst="rect">
            <a:avLst/>
          </a:prstGeom>
        </p:spPr>
      </p:pic>
      <p:pic>
        <p:nvPicPr>
          <p:cNvPr id="39" name="Picture 38">
            <a:extLst>
              <a:ext uri="{FF2B5EF4-FFF2-40B4-BE49-F238E27FC236}">
                <a16:creationId xmlns:a16="http://schemas.microsoft.com/office/drawing/2014/main" id="{B0DA6FAE-4D78-760A-6836-6F63E8E104E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122552" y="3254629"/>
            <a:ext cx="2028571" cy="2028571"/>
          </a:xfrm>
          <a:prstGeom prst="rect">
            <a:avLst/>
          </a:prstGeom>
        </p:spPr>
      </p:pic>
      <p:pic>
        <p:nvPicPr>
          <p:cNvPr id="43" name="Picture 42">
            <a:extLst>
              <a:ext uri="{FF2B5EF4-FFF2-40B4-BE49-F238E27FC236}">
                <a16:creationId xmlns:a16="http://schemas.microsoft.com/office/drawing/2014/main" id="{2257BCEB-E527-4441-BFD8-3BE4375D18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245948" y="3254629"/>
            <a:ext cx="2028571" cy="2028571"/>
          </a:xfrm>
          <a:prstGeom prst="rect">
            <a:avLst/>
          </a:prstGeom>
        </p:spPr>
      </p:pic>
      <p:pic>
        <p:nvPicPr>
          <p:cNvPr id="47" name="Picture 46">
            <a:extLst>
              <a:ext uri="{FF2B5EF4-FFF2-40B4-BE49-F238E27FC236}">
                <a16:creationId xmlns:a16="http://schemas.microsoft.com/office/drawing/2014/main" id="{7AC8B4A7-10AD-9C5F-5760-21E738918FF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19712" y="3064129"/>
            <a:ext cx="2438095" cy="2438095"/>
          </a:xfrm>
          <a:prstGeom prst="rect">
            <a:avLst/>
          </a:prstGeom>
        </p:spPr>
      </p:pic>
      <p:pic>
        <p:nvPicPr>
          <p:cNvPr id="51" name="Picture 50">
            <a:extLst>
              <a:ext uri="{FF2B5EF4-FFF2-40B4-BE49-F238E27FC236}">
                <a16:creationId xmlns:a16="http://schemas.microsoft.com/office/drawing/2014/main" id="{520D4118-6F01-16D3-BDF9-9767687425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09789" y="3064129"/>
            <a:ext cx="2438095" cy="2438095"/>
          </a:xfrm>
          <a:prstGeom prst="rect">
            <a:avLst/>
          </a:prstGeom>
        </p:spPr>
      </p:pic>
      <p:pic>
        <p:nvPicPr>
          <p:cNvPr id="53" name="Picture 52">
            <a:extLst>
              <a:ext uri="{FF2B5EF4-FFF2-40B4-BE49-F238E27FC236}">
                <a16:creationId xmlns:a16="http://schemas.microsoft.com/office/drawing/2014/main" id="{4BF50A2A-80FD-DB02-EE30-4935E784B2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709788" y="259294"/>
            <a:ext cx="2438095" cy="2438095"/>
          </a:xfrm>
          <a:prstGeom prst="rect">
            <a:avLst/>
          </a:prstGeom>
        </p:spPr>
      </p:pic>
      <p:pic>
        <p:nvPicPr>
          <p:cNvPr id="55" name="Picture 54">
            <a:extLst>
              <a:ext uri="{FF2B5EF4-FFF2-40B4-BE49-F238E27FC236}">
                <a16:creationId xmlns:a16="http://schemas.microsoft.com/office/drawing/2014/main" id="{5C791476-9301-5FB1-2E59-650CFC9A087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19713" y="259294"/>
            <a:ext cx="2438095" cy="2438095"/>
          </a:xfrm>
          <a:prstGeom prst="rect">
            <a:avLst/>
          </a:prstGeom>
        </p:spPr>
      </p:pic>
      <p:pic>
        <p:nvPicPr>
          <p:cNvPr id="57" name="Picture 56">
            <a:extLst>
              <a:ext uri="{FF2B5EF4-FFF2-40B4-BE49-F238E27FC236}">
                <a16:creationId xmlns:a16="http://schemas.microsoft.com/office/drawing/2014/main" id="{0F273182-3452-DDD8-6E14-D0E2286C881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4122552" y="654557"/>
            <a:ext cx="2028571" cy="2028571"/>
          </a:xfrm>
          <a:prstGeom prst="rect">
            <a:avLst/>
          </a:prstGeom>
        </p:spPr>
      </p:pic>
      <p:sp>
        <p:nvSpPr>
          <p:cNvPr id="58" name="Rectangle 57">
            <a:extLst>
              <a:ext uri="{FF2B5EF4-FFF2-40B4-BE49-F238E27FC236}">
                <a16:creationId xmlns:a16="http://schemas.microsoft.com/office/drawing/2014/main" id="{3DDDE7EE-7385-4729-7D7F-67A48E4B3E5A}"/>
              </a:ext>
            </a:extLst>
          </p:cNvPr>
          <p:cNvSpPr/>
          <p:nvPr userDrawn="1"/>
        </p:nvSpPr>
        <p:spPr>
          <a:xfrm>
            <a:off x="2727833"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Behind the corner</a:t>
            </a:r>
          </a:p>
        </p:txBody>
      </p:sp>
      <p:pic>
        <p:nvPicPr>
          <p:cNvPr id="62" name="Picture 61">
            <a:extLst>
              <a:ext uri="{FF2B5EF4-FFF2-40B4-BE49-F238E27FC236}">
                <a16:creationId xmlns:a16="http://schemas.microsoft.com/office/drawing/2014/main" id="{F62F3DCF-684B-9FC5-32D0-C3093CBBE37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531596" y="7693867"/>
            <a:ext cx="2028571" cy="2028571"/>
          </a:xfrm>
          <a:prstGeom prst="rect">
            <a:avLst/>
          </a:prstGeom>
        </p:spPr>
      </p:pic>
    </p:spTree>
    <p:extLst>
      <p:ext uri="{BB962C8B-B14F-4D97-AF65-F5344CB8AC3E}">
        <p14:creationId xmlns:p14="http://schemas.microsoft.com/office/powerpoint/2010/main" val="167313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5E3EDBC3-C2B0-E837-4C0B-382F6D842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1609" y="7708225"/>
            <a:ext cx="2438095" cy="2438095"/>
          </a:xfrm>
          <a:prstGeom prst="rect">
            <a:avLst/>
          </a:prstGeom>
        </p:spPr>
      </p:pic>
      <p:sp>
        <p:nvSpPr>
          <p:cNvPr id="60" name="Rectangle 59">
            <a:extLst>
              <a:ext uri="{FF2B5EF4-FFF2-40B4-BE49-F238E27FC236}">
                <a16:creationId xmlns:a16="http://schemas.microsoft.com/office/drawing/2014/main" id="{32259DB4-6E47-F9F5-B941-ADA2196BB25A}"/>
              </a:ext>
            </a:extLst>
          </p:cNvPr>
          <p:cNvSpPr/>
          <p:nvPr userDrawn="1"/>
        </p:nvSpPr>
        <p:spPr>
          <a:xfrm>
            <a:off x="11960167"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In the corner</a:t>
            </a:r>
          </a:p>
        </p:txBody>
      </p:sp>
      <p:pic>
        <p:nvPicPr>
          <p:cNvPr id="35" name="Picture 34">
            <a:extLst>
              <a:ext uri="{FF2B5EF4-FFF2-40B4-BE49-F238E27FC236}">
                <a16:creationId xmlns:a16="http://schemas.microsoft.com/office/drawing/2014/main" id="{4108524E-2AB0-98A9-2123-C94269431C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5948" y="654557"/>
            <a:ext cx="2028571" cy="2028571"/>
          </a:xfrm>
          <a:prstGeom prst="rect">
            <a:avLst/>
          </a:prstGeom>
        </p:spPr>
      </p:pic>
      <p:pic>
        <p:nvPicPr>
          <p:cNvPr id="39" name="Picture 38">
            <a:extLst>
              <a:ext uri="{FF2B5EF4-FFF2-40B4-BE49-F238E27FC236}">
                <a16:creationId xmlns:a16="http://schemas.microsoft.com/office/drawing/2014/main" id="{B0DA6FAE-4D78-760A-6836-6F63E8E104E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122552" y="3254629"/>
            <a:ext cx="2028571" cy="2028571"/>
          </a:xfrm>
          <a:prstGeom prst="rect">
            <a:avLst/>
          </a:prstGeom>
        </p:spPr>
      </p:pic>
      <p:pic>
        <p:nvPicPr>
          <p:cNvPr id="43" name="Picture 42">
            <a:extLst>
              <a:ext uri="{FF2B5EF4-FFF2-40B4-BE49-F238E27FC236}">
                <a16:creationId xmlns:a16="http://schemas.microsoft.com/office/drawing/2014/main" id="{2257BCEB-E527-4441-BFD8-3BE4375D18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245948" y="3254629"/>
            <a:ext cx="2028571" cy="2028571"/>
          </a:xfrm>
          <a:prstGeom prst="rect">
            <a:avLst/>
          </a:prstGeom>
        </p:spPr>
      </p:pic>
      <p:pic>
        <p:nvPicPr>
          <p:cNvPr id="47" name="Picture 46">
            <a:extLst>
              <a:ext uri="{FF2B5EF4-FFF2-40B4-BE49-F238E27FC236}">
                <a16:creationId xmlns:a16="http://schemas.microsoft.com/office/drawing/2014/main" id="{7AC8B4A7-10AD-9C5F-5760-21E738918FF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19712" y="3064129"/>
            <a:ext cx="2438095" cy="2438095"/>
          </a:xfrm>
          <a:prstGeom prst="rect">
            <a:avLst/>
          </a:prstGeom>
        </p:spPr>
      </p:pic>
      <p:pic>
        <p:nvPicPr>
          <p:cNvPr id="51" name="Picture 50">
            <a:extLst>
              <a:ext uri="{FF2B5EF4-FFF2-40B4-BE49-F238E27FC236}">
                <a16:creationId xmlns:a16="http://schemas.microsoft.com/office/drawing/2014/main" id="{520D4118-6F01-16D3-BDF9-9767687425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09789" y="3064129"/>
            <a:ext cx="2438095" cy="2438095"/>
          </a:xfrm>
          <a:prstGeom prst="rect">
            <a:avLst/>
          </a:prstGeom>
        </p:spPr>
      </p:pic>
      <p:pic>
        <p:nvPicPr>
          <p:cNvPr id="53" name="Picture 52">
            <a:extLst>
              <a:ext uri="{FF2B5EF4-FFF2-40B4-BE49-F238E27FC236}">
                <a16:creationId xmlns:a16="http://schemas.microsoft.com/office/drawing/2014/main" id="{4BF50A2A-80FD-DB02-EE30-4935E784B2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709788" y="259294"/>
            <a:ext cx="2438095" cy="2438095"/>
          </a:xfrm>
          <a:prstGeom prst="rect">
            <a:avLst/>
          </a:prstGeom>
        </p:spPr>
      </p:pic>
      <p:pic>
        <p:nvPicPr>
          <p:cNvPr id="55" name="Picture 54">
            <a:extLst>
              <a:ext uri="{FF2B5EF4-FFF2-40B4-BE49-F238E27FC236}">
                <a16:creationId xmlns:a16="http://schemas.microsoft.com/office/drawing/2014/main" id="{5C791476-9301-5FB1-2E59-650CFC9A087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19713" y="259294"/>
            <a:ext cx="2438095" cy="2438095"/>
          </a:xfrm>
          <a:prstGeom prst="rect">
            <a:avLst/>
          </a:prstGeom>
        </p:spPr>
      </p:pic>
      <p:pic>
        <p:nvPicPr>
          <p:cNvPr id="57" name="Picture 56">
            <a:extLst>
              <a:ext uri="{FF2B5EF4-FFF2-40B4-BE49-F238E27FC236}">
                <a16:creationId xmlns:a16="http://schemas.microsoft.com/office/drawing/2014/main" id="{0F273182-3452-DDD8-6E14-D0E2286C881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4122552" y="654557"/>
            <a:ext cx="2028571" cy="2028571"/>
          </a:xfrm>
          <a:prstGeom prst="rect">
            <a:avLst/>
          </a:prstGeom>
        </p:spPr>
      </p:pic>
      <p:sp>
        <p:nvSpPr>
          <p:cNvPr id="58" name="Rectangle 57">
            <a:extLst>
              <a:ext uri="{FF2B5EF4-FFF2-40B4-BE49-F238E27FC236}">
                <a16:creationId xmlns:a16="http://schemas.microsoft.com/office/drawing/2014/main" id="{3DDDE7EE-7385-4729-7D7F-67A48E4B3E5A}"/>
              </a:ext>
            </a:extLst>
          </p:cNvPr>
          <p:cNvSpPr/>
          <p:nvPr userDrawn="1"/>
        </p:nvSpPr>
        <p:spPr>
          <a:xfrm>
            <a:off x="2727833"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Behind the corner</a:t>
            </a:r>
          </a:p>
        </p:txBody>
      </p:sp>
      <p:pic>
        <p:nvPicPr>
          <p:cNvPr id="62" name="Picture 61">
            <a:extLst>
              <a:ext uri="{FF2B5EF4-FFF2-40B4-BE49-F238E27FC236}">
                <a16:creationId xmlns:a16="http://schemas.microsoft.com/office/drawing/2014/main" id="{F62F3DCF-684B-9FC5-32D0-C3093CBBE37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531596" y="7693867"/>
            <a:ext cx="2028571" cy="2028571"/>
          </a:xfrm>
          <a:prstGeom prst="rect">
            <a:avLst/>
          </a:prstGeom>
        </p:spPr>
      </p:pic>
    </p:spTree>
    <p:extLst>
      <p:ext uri="{BB962C8B-B14F-4D97-AF65-F5344CB8AC3E}">
        <p14:creationId xmlns:p14="http://schemas.microsoft.com/office/powerpoint/2010/main" val="271516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5E3EDBC3-C2B0-E837-4C0B-382F6D842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1609" y="7708225"/>
            <a:ext cx="2438095" cy="2438095"/>
          </a:xfrm>
          <a:prstGeom prst="rect">
            <a:avLst/>
          </a:prstGeom>
        </p:spPr>
      </p:pic>
      <p:sp>
        <p:nvSpPr>
          <p:cNvPr id="60" name="Rectangle 59">
            <a:extLst>
              <a:ext uri="{FF2B5EF4-FFF2-40B4-BE49-F238E27FC236}">
                <a16:creationId xmlns:a16="http://schemas.microsoft.com/office/drawing/2014/main" id="{32259DB4-6E47-F9F5-B941-ADA2196BB25A}"/>
              </a:ext>
            </a:extLst>
          </p:cNvPr>
          <p:cNvSpPr/>
          <p:nvPr userDrawn="1"/>
        </p:nvSpPr>
        <p:spPr>
          <a:xfrm>
            <a:off x="11960167"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In the corner</a:t>
            </a:r>
          </a:p>
        </p:txBody>
      </p:sp>
      <p:pic>
        <p:nvPicPr>
          <p:cNvPr id="35" name="Picture 34">
            <a:extLst>
              <a:ext uri="{FF2B5EF4-FFF2-40B4-BE49-F238E27FC236}">
                <a16:creationId xmlns:a16="http://schemas.microsoft.com/office/drawing/2014/main" id="{4108524E-2AB0-98A9-2123-C94269431C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5948" y="654557"/>
            <a:ext cx="2028571" cy="2028571"/>
          </a:xfrm>
          <a:prstGeom prst="rect">
            <a:avLst/>
          </a:prstGeom>
        </p:spPr>
      </p:pic>
      <p:pic>
        <p:nvPicPr>
          <p:cNvPr id="39" name="Picture 38">
            <a:extLst>
              <a:ext uri="{FF2B5EF4-FFF2-40B4-BE49-F238E27FC236}">
                <a16:creationId xmlns:a16="http://schemas.microsoft.com/office/drawing/2014/main" id="{B0DA6FAE-4D78-760A-6836-6F63E8E104E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122552" y="3254629"/>
            <a:ext cx="2028571" cy="2028571"/>
          </a:xfrm>
          <a:prstGeom prst="rect">
            <a:avLst/>
          </a:prstGeom>
        </p:spPr>
      </p:pic>
      <p:pic>
        <p:nvPicPr>
          <p:cNvPr id="43" name="Picture 42">
            <a:extLst>
              <a:ext uri="{FF2B5EF4-FFF2-40B4-BE49-F238E27FC236}">
                <a16:creationId xmlns:a16="http://schemas.microsoft.com/office/drawing/2014/main" id="{2257BCEB-E527-4441-BFD8-3BE4375D18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245948" y="3254629"/>
            <a:ext cx="2028571" cy="2028571"/>
          </a:xfrm>
          <a:prstGeom prst="rect">
            <a:avLst/>
          </a:prstGeom>
        </p:spPr>
      </p:pic>
      <p:pic>
        <p:nvPicPr>
          <p:cNvPr id="47" name="Picture 46">
            <a:extLst>
              <a:ext uri="{FF2B5EF4-FFF2-40B4-BE49-F238E27FC236}">
                <a16:creationId xmlns:a16="http://schemas.microsoft.com/office/drawing/2014/main" id="{7AC8B4A7-10AD-9C5F-5760-21E738918FF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19712" y="3064129"/>
            <a:ext cx="2438095" cy="2438095"/>
          </a:xfrm>
          <a:prstGeom prst="rect">
            <a:avLst/>
          </a:prstGeom>
        </p:spPr>
      </p:pic>
      <p:pic>
        <p:nvPicPr>
          <p:cNvPr id="51" name="Picture 50">
            <a:extLst>
              <a:ext uri="{FF2B5EF4-FFF2-40B4-BE49-F238E27FC236}">
                <a16:creationId xmlns:a16="http://schemas.microsoft.com/office/drawing/2014/main" id="{520D4118-6F01-16D3-BDF9-9767687425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09789" y="3064129"/>
            <a:ext cx="2438095" cy="2438095"/>
          </a:xfrm>
          <a:prstGeom prst="rect">
            <a:avLst/>
          </a:prstGeom>
        </p:spPr>
      </p:pic>
      <p:pic>
        <p:nvPicPr>
          <p:cNvPr id="53" name="Picture 52">
            <a:extLst>
              <a:ext uri="{FF2B5EF4-FFF2-40B4-BE49-F238E27FC236}">
                <a16:creationId xmlns:a16="http://schemas.microsoft.com/office/drawing/2014/main" id="{4BF50A2A-80FD-DB02-EE30-4935E784B2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709788" y="259294"/>
            <a:ext cx="2438095" cy="2438095"/>
          </a:xfrm>
          <a:prstGeom prst="rect">
            <a:avLst/>
          </a:prstGeom>
        </p:spPr>
      </p:pic>
      <p:pic>
        <p:nvPicPr>
          <p:cNvPr id="55" name="Picture 54">
            <a:extLst>
              <a:ext uri="{FF2B5EF4-FFF2-40B4-BE49-F238E27FC236}">
                <a16:creationId xmlns:a16="http://schemas.microsoft.com/office/drawing/2014/main" id="{5C791476-9301-5FB1-2E59-650CFC9A087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19713" y="259294"/>
            <a:ext cx="2438095" cy="2438095"/>
          </a:xfrm>
          <a:prstGeom prst="rect">
            <a:avLst/>
          </a:prstGeom>
        </p:spPr>
      </p:pic>
      <p:pic>
        <p:nvPicPr>
          <p:cNvPr id="57" name="Picture 56">
            <a:extLst>
              <a:ext uri="{FF2B5EF4-FFF2-40B4-BE49-F238E27FC236}">
                <a16:creationId xmlns:a16="http://schemas.microsoft.com/office/drawing/2014/main" id="{0F273182-3452-DDD8-6E14-D0E2286C881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4122552" y="654557"/>
            <a:ext cx="2028571" cy="2028571"/>
          </a:xfrm>
          <a:prstGeom prst="rect">
            <a:avLst/>
          </a:prstGeom>
        </p:spPr>
      </p:pic>
      <p:sp>
        <p:nvSpPr>
          <p:cNvPr id="58" name="Rectangle 57">
            <a:extLst>
              <a:ext uri="{FF2B5EF4-FFF2-40B4-BE49-F238E27FC236}">
                <a16:creationId xmlns:a16="http://schemas.microsoft.com/office/drawing/2014/main" id="{3DDDE7EE-7385-4729-7D7F-67A48E4B3E5A}"/>
              </a:ext>
            </a:extLst>
          </p:cNvPr>
          <p:cNvSpPr/>
          <p:nvPr userDrawn="1"/>
        </p:nvSpPr>
        <p:spPr>
          <a:xfrm>
            <a:off x="2727833" y="6122438"/>
            <a:ext cx="3600000" cy="3600000"/>
          </a:xfrm>
          <a:prstGeom prst="rect">
            <a:avLst/>
          </a:prstGeom>
          <a:solidFill>
            <a:schemeClr val="bg1"/>
          </a:solidFill>
          <a:ln>
            <a:noFill/>
          </a:ln>
          <a:effectLst>
            <a:outerShdw blurRad="63500" algn="ctr"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rPr>
              <a:t>Behind the corner</a:t>
            </a:r>
          </a:p>
        </p:txBody>
      </p:sp>
      <p:pic>
        <p:nvPicPr>
          <p:cNvPr id="62" name="Picture 61">
            <a:extLst>
              <a:ext uri="{FF2B5EF4-FFF2-40B4-BE49-F238E27FC236}">
                <a16:creationId xmlns:a16="http://schemas.microsoft.com/office/drawing/2014/main" id="{F62F3DCF-684B-9FC5-32D0-C3093CBBE37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3531596" y="7693867"/>
            <a:ext cx="2028571" cy="2028571"/>
          </a:xfrm>
          <a:prstGeom prst="rect">
            <a:avLst/>
          </a:prstGeom>
        </p:spPr>
      </p:pic>
    </p:spTree>
    <p:extLst>
      <p:ext uri="{BB962C8B-B14F-4D97-AF65-F5344CB8AC3E}">
        <p14:creationId xmlns:p14="http://schemas.microsoft.com/office/powerpoint/2010/main" val="116904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sign">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CC38853-4BDA-4A31-BE9E-4A326990DFCB}"/>
              </a:ext>
            </a:extLst>
          </p:cNvPr>
          <p:cNvSpPr/>
          <p:nvPr userDrawn="1"/>
        </p:nvSpPr>
        <p:spPr>
          <a:xfrm>
            <a:off x="37336" y="6788570"/>
            <a:ext cx="2437200" cy="24384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C78AFC12-C566-47C2-B4A8-B62A334BC255}"/>
              </a:ext>
            </a:extLst>
          </p:cNvPr>
          <p:cNvSpPr/>
          <p:nvPr userDrawn="1"/>
        </p:nvSpPr>
        <p:spPr>
          <a:xfrm>
            <a:off x="6703316" y="1366170"/>
            <a:ext cx="2437200" cy="243840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8" name="Rectangle 67">
            <a:extLst>
              <a:ext uri="{FF2B5EF4-FFF2-40B4-BE49-F238E27FC236}">
                <a16:creationId xmlns:a16="http://schemas.microsoft.com/office/drawing/2014/main" id="{C593F08E-2720-4C06-A112-73605667ADDA}"/>
              </a:ext>
            </a:extLst>
          </p:cNvPr>
          <p:cNvSpPr/>
          <p:nvPr userDrawn="1"/>
        </p:nvSpPr>
        <p:spPr>
          <a:xfrm>
            <a:off x="6695830" y="5294500"/>
            <a:ext cx="2437200" cy="243840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F4380FF1-5F53-4C30-A0DA-94BC9F14326F}"/>
              </a:ext>
            </a:extLst>
          </p:cNvPr>
          <p:cNvSpPr/>
          <p:nvPr userDrawn="1"/>
        </p:nvSpPr>
        <p:spPr>
          <a:xfrm>
            <a:off x="9253854" y="1330574"/>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A1D06A8-C6EE-40D6-A6C3-2BD032DE8782}"/>
              </a:ext>
            </a:extLst>
          </p:cNvPr>
          <p:cNvSpPr/>
          <p:nvPr userDrawn="1"/>
        </p:nvSpPr>
        <p:spPr>
          <a:xfrm>
            <a:off x="15762282" y="3457532"/>
            <a:ext cx="2437200" cy="243840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1" name="Rectangle 60">
            <a:extLst>
              <a:ext uri="{FF2B5EF4-FFF2-40B4-BE49-F238E27FC236}">
                <a16:creationId xmlns:a16="http://schemas.microsoft.com/office/drawing/2014/main" id="{0021A5DA-D930-4D8C-AFD0-4838DE8B63EE}"/>
              </a:ext>
            </a:extLst>
          </p:cNvPr>
          <p:cNvSpPr/>
          <p:nvPr userDrawn="1"/>
        </p:nvSpPr>
        <p:spPr>
          <a:xfrm>
            <a:off x="15796854" y="1415388"/>
            <a:ext cx="2437200" cy="2438400"/>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9" name="Rectangle 58">
            <a:extLst>
              <a:ext uri="{FF2B5EF4-FFF2-40B4-BE49-F238E27FC236}">
                <a16:creationId xmlns:a16="http://schemas.microsoft.com/office/drawing/2014/main" id="{8DCC9103-9725-491F-8DF1-0BB95D8D8FBB}"/>
              </a:ext>
            </a:extLst>
          </p:cNvPr>
          <p:cNvSpPr/>
          <p:nvPr userDrawn="1"/>
        </p:nvSpPr>
        <p:spPr>
          <a:xfrm>
            <a:off x="3875356" y="2885102"/>
            <a:ext cx="2437200" cy="24384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8" name="Rectangle 57">
            <a:extLst>
              <a:ext uri="{FF2B5EF4-FFF2-40B4-BE49-F238E27FC236}">
                <a16:creationId xmlns:a16="http://schemas.microsoft.com/office/drawing/2014/main" id="{8BF331A3-321B-4004-9B73-CB06DB5D0977}"/>
              </a:ext>
            </a:extLst>
          </p:cNvPr>
          <p:cNvSpPr/>
          <p:nvPr userDrawn="1"/>
        </p:nvSpPr>
        <p:spPr>
          <a:xfrm>
            <a:off x="9123576" y="6805390"/>
            <a:ext cx="2437200" cy="24384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7" name="Rectangle 56">
            <a:extLst>
              <a:ext uri="{FF2B5EF4-FFF2-40B4-BE49-F238E27FC236}">
                <a16:creationId xmlns:a16="http://schemas.microsoft.com/office/drawing/2014/main" id="{7FFB3D71-7251-4430-87B1-7E54544AD5E6}"/>
              </a:ext>
            </a:extLst>
          </p:cNvPr>
          <p:cNvSpPr/>
          <p:nvPr userDrawn="1"/>
        </p:nvSpPr>
        <p:spPr>
          <a:xfrm>
            <a:off x="15800288" y="6835660"/>
            <a:ext cx="2437200" cy="2438400"/>
          </a:xfrm>
          <a:prstGeom prst="rect">
            <a:avLst/>
          </a:prstGeom>
          <a:blipFill>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A008C298-3790-4154-8750-FF5A200C0D8B}"/>
              </a:ext>
            </a:extLst>
          </p:cNvPr>
          <p:cNvSpPr/>
          <p:nvPr userDrawn="1"/>
        </p:nvSpPr>
        <p:spPr>
          <a:xfrm>
            <a:off x="32516" y="5194634"/>
            <a:ext cx="2437200" cy="2438400"/>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654722FE-5028-403F-B9E0-AC2B2ED67EDD}"/>
              </a:ext>
            </a:extLst>
          </p:cNvPr>
          <p:cNvSpPr>
            <a:spLocks/>
          </p:cNvSpPr>
          <p:nvPr userDrawn="1"/>
        </p:nvSpPr>
        <p:spPr>
          <a:xfrm>
            <a:off x="233902" y="5484010"/>
            <a:ext cx="8727248"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BEFEE5C9-6D83-464A-B35F-8CEFF1694333}"/>
              </a:ext>
            </a:extLst>
          </p:cNvPr>
          <p:cNvSpPr/>
          <p:nvPr userDrawn="1"/>
        </p:nvSpPr>
        <p:spPr>
          <a:xfrm>
            <a:off x="15256" y="1355086"/>
            <a:ext cx="2437200" cy="2438400"/>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CAE33DAC-6262-4201-9796-69434E273289}"/>
              </a:ext>
            </a:extLst>
          </p:cNvPr>
          <p:cNvSpPr>
            <a:spLocks/>
          </p:cNvSpPr>
          <p:nvPr userDrawn="1"/>
        </p:nvSpPr>
        <p:spPr>
          <a:xfrm>
            <a:off x="9336829" y="1533294"/>
            <a:ext cx="8717274" cy="75600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2FF24379-11B7-45EC-9429-6D3A9C84B3B3}"/>
              </a:ext>
            </a:extLst>
          </p:cNvPr>
          <p:cNvSpPr>
            <a:spLocks/>
          </p:cNvSpPr>
          <p:nvPr userDrawn="1"/>
        </p:nvSpPr>
        <p:spPr>
          <a:xfrm>
            <a:off x="233905" y="1543548"/>
            <a:ext cx="8727246"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28" name="Rectangle 27">
            <a:extLst>
              <a:ext uri="{FF2B5EF4-FFF2-40B4-BE49-F238E27FC236}">
                <a16:creationId xmlns:a16="http://schemas.microsoft.com/office/drawing/2014/main" id="{EA21F0C4-990D-4695-BDF4-627738E60904}"/>
              </a:ext>
            </a:extLst>
          </p:cNvPr>
          <p:cNvSpPr/>
          <p:nvPr userDrawn="1"/>
        </p:nvSpPr>
        <p:spPr>
          <a:xfrm>
            <a:off x="503905" y="5683506"/>
            <a:ext cx="2340026" cy="72000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Why?</a:t>
            </a:r>
          </a:p>
        </p:txBody>
      </p:sp>
      <p:sp>
        <p:nvSpPr>
          <p:cNvPr id="29" name="Rectangle 28">
            <a:extLst>
              <a:ext uri="{FF2B5EF4-FFF2-40B4-BE49-F238E27FC236}">
                <a16:creationId xmlns:a16="http://schemas.microsoft.com/office/drawing/2014/main" id="{4D443003-DD8A-4205-94C1-5165796FC0E3}"/>
              </a:ext>
            </a:extLst>
          </p:cNvPr>
          <p:cNvSpPr/>
          <p:nvPr userDrawn="1"/>
        </p:nvSpPr>
        <p:spPr>
          <a:xfrm>
            <a:off x="503907" y="1723462"/>
            <a:ext cx="2340026" cy="720008"/>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What?</a:t>
            </a:r>
          </a:p>
        </p:txBody>
      </p:sp>
      <p:sp>
        <p:nvSpPr>
          <p:cNvPr id="32" name="Rectangle 31">
            <a:extLst>
              <a:ext uri="{FF2B5EF4-FFF2-40B4-BE49-F238E27FC236}">
                <a16:creationId xmlns:a16="http://schemas.microsoft.com/office/drawing/2014/main" id="{145F2EB6-8FE9-4758-9370-FE89DD531DF8}"/>
              </a:ext>
            </a:extLst>
          </p:cNvPr>
          <p:cNvSpPr/>
          <p:nvPr userDrawn="1"/>
        </p:nvSpPr>
        <p:spPr>
          <a:xfrm>
            <a:off x="9683305" y="1709350"/>
            <a:ext cx="2340026" cy="72000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How?</a:t>
            </a:r>
          </a:p>
        </p:txBody>
      </p:sp>
      <p:pic>
        <p:nvPicPr>
          <p:cNvPr id="40" name="Picture 39">
            <a:extLst>
              <a:ext uri="{FF2B5EF4-FFF2-40B4-BE49-F238E27FC236}">
                <a16:creationId xmlns:a16="http://schemas.microsoft.com/office/drawing/2014/main" id="{A0392A0E-CECB-43D0-B0B1-871F6555480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543960" y="9258284"/>
            <a:ext cx="990012" cy="990012"/>
          </a:xfrm>
          <a:prstGeom prst="rect">
            <a:avLst/>
          </a:prstGeom>
        </p:spPr>
      </p:pic>
      <p:pic>
        <p:nvPicPr>
          <p:cNvPr id="45" name="Picture 44">
            <a:extLst>
              <a:ext uri="{FF2B5EF4-FFF2-40B4-BE49-F238E27FC236}">
                <a16:creationId xmlns:a16="http://schemas.microsoft.com/office/drawing/2014/main" id="{D30462AA-C9B9-4D80-9E39-70912769832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748324" y="9258296"/>
            <a:ext cx="990000" cy="990000"/>
          </a:xfrm>
          <a:prstGeom prst="rect">
            <a:avLst/>
          </a:prstGeom>
        </p:spPr>
      </p:pic>
      <p:sp>
        <p:nvSpPr>
          <p:cNvPr id="47" name="Text Placeholder 46">
            <a:extLst>
              <a:ext uri="{FF2B5EF4-FFF2-40B4-BE49-F238E27FC236}">
                <a16:creationId xmlns:a16="http://schemas.microsoft.com/office/drawing/2014/main" id="{D6741DE6-D8D5-46DB-93A2-FA488D2E290F}"/>
              </a:ext>
            </a:extLst>
          </p:cNvPr>
          <p:cNvSpPr>
            <a:spLocks noGrp="1"/>
          </p:cNvSpPr>
          <p:nvPr>
            <p:ph type="body" sz="quarter" idx="13" hasCustomPrompt="1"/>
          </p:nvPr>
        </p:nvSpPr>
        <p:spPr>
          <a:xfrm>
            <a:off x="3203576" y="1723438"/>
            <a:ext cx="5580064" cy="3240036"/>
          </a:xfrm>
          <a:prstGeom prst="rect">
            <a:avLst/>
          </a:prstGeom>
        </p:spPr>
        <p:txBody>
          <a:bodyPr lIns="0" tIns="0" rIns="0" bIns="0" anchor="t" anchorCtr="0"/>
          <a:lstStyle>
            <a:lvl1pPr algn="l">
              <a:lnSpc>
                <a:spcPts val="2700"/>
              </a:lnSpc>
              <a:defRPr sz="1800" b="0">
                <a:solidFill>
                  <a:schemeClr val="tx1"/>
                </a:solidFill>
                <a:latin typeface="Verdana" panose="020B0604030504040204" pitchFamily="34" charset="0"/>
                <a:ea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a:t>
            </a:r>
          </a:p>
          <a:p>
            <a:pPr lvl="0"/>
            <a:endParaRPr lang="en-GB"/>
          </a:p>
        </p:txBody>
      </p:sp>
      <p:sp>
        <p:nvSpPr>
          <p:cNvPr id="48" name="Text Placeholder 46">
            <a:extLst>
              <a:ext uri="{FF2B5EF4-FFF2-40B4-BE49-F238E27FC236}">
                <a16:creationId xmlns:a16="http://schemas.microsoft.com/office/drawing/2014/main" id="{3447ED70-B1D5-41CE-A3A3-8014856370E3}"/>
              </a:ext>
            </a:extLst>
          </p:cNvPr>
          <p:cNvSpPr>
            <a:spLocks noGrp="1"/>
          </p:cNvSpPr>
          <p:nvPr>
            <p:ph type="body" sz="quarter" idx="14" hasCustomPrompt="1"/>
          </p:nvPr>
        </p:nvSpPr>
        <p:spPr>
          <a:xfrm>
            <a:off x="3203576" y="5683506"/>
            <a:ext cx="5580064" cy="3240036"/>
          </a:xfrm>
          <a:prstGeom prst="rect">
            <a:avLst/>
          </a:prstGeom>
        </p:spPr>
        <p:txBody>
          <a:bodyPr lIns="0" tIns="0" rIns="0" bIns="0" anchor="t" anchorCtr="0"/>
          <a:lstStyle>
            <a:lvl1pPr algn="l">
              <a:lnSpc>
                <a:spcPts val="2700"/>
              </a:lnSpc>
              <a:defRPr sz="1800" b="0">
                <a:solidFill>
                  <a:schemeClr val="tx1"/>
                </a:solidFill>
                <a:latin typeface="Verdana" panose="020B0604030504040204" pitchFamily="34" charset="0"/>
                <a:ea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a:t>
            </a:r>
          </a:p>
          <a:p>
            <a:pPr lvl="0"/>
            <a:endParaRPr lang="en-GB"/>
          </a:p>
        </p:txBody>
      </p:sp>
      <p:sp>
        <p:nvSpPr>
          <p:cNvPr id="50" name="Text Placeholder 49">
            <a:extLst>
              <a:ext uri="{FF2B5EF4-FFF2-40B4-BE49-F238E27FC236}">
                <a16:creationId xmlns:a16="http://schemas.microsoft.com/office/drawing/2014/main" id="{3C192EBC-5F1C-4249-A9B3-7DBEC80B7854}"/>
              </a:ext>
            </a:extLst>
          </p:cNvPr>
          <p:cNvSpPr>
            <a:spLocks noGrp="1"/>
          </p:cNvSpPr>
          <p:nvPr>
            <p:ph type="body" sz="quarter" idx="15" hasCustomPrompt="1"/>
          </p:nvPr>
        </p:nvSpPr>
        <p:spPr>
          <a:xfrm>
            <a:off x="6984661" y="9366583"/>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https://example.com/resources/one</a:t>
            </a:r>
            <a:endParaRPr lang="en-GB"/>
          </a:p>
        </p:txBody>
      </p:sp>
      <p:sp>
        <p:nvSpPr>
          <p:cNvPr id="51" name="Text Placeholder 49">
            <a:extLst>
              <a:ext uri="{FF2B5EF4-FFF2-40B4-BE49-F238E27FC236}">
                <a16:creationId xmlns:a16="http://schemas.microsoft.com/office/drawing/2014/main" id="{D187847C-BCD0-42DC-A00E-99BEADC27BF7}"/>
              </a:ext>
            </a:extLst>
          </p:cNvPr>
          <p:cNvSpPr>
            <a:spLocks noGrp="1"/>
          </p:cNvSpPr>
          <p:nvPr>
            <p:ph type="body" sz="quarter" idx="16" hasCustomPrompt="1"/>
          </p:nvPr>
        </p:nvSpPr>
        <p:spPr>
          <a:xfrm>
            <a:off x="683907" y="9865627"/>
            <a:ext cx="3779838" cy="341632"/>
          </a:xfrm>
          <a:prstGeom prst="rect">
            <a:avLst/>
          </a:prstGeom>
          <a:noFill/>
        </p:spPr>
        <p:txBody>
          <a:bodyPr wrap="square" rtlCol="0">
            <a:spAutoFit/>
          </a:bodyPr>
          <a:lstStyle>
            <a:lvl1pPr algn="ctr">
              <a:defRPr lang="en-US" sz="1800" b="0" dirty="0" smtClean="0">
                <a:solidFill>
                  <a:srgbClr val="56606F"/>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&lt;Document name/version&gt;</a:t>
            </a:r>
            <a:endParaRPr lang="en-GB"/>
          </a:p>
        </p:txBody>
      </p:sp>
      <p:sp>
        <p:nvSpPr>
          <p:cNvPr id="52" name="Text Placeholder 49">
            <a:extLst>
              <a:ext uri="{FF2B5EF4-FFF2-40B4-BE49-F238E27FC236}">
                <a16:creationId xmlns:a16="http://schemas.microsoft.com/office/drawing/2014/main" id="{8A4AC61B-3FB5-41BC-8CE5-92F02E597262}"/>
              </a:ext>
            </a:extLst>
          </p:cNvPr>
          <p:cNvSpPr>
            <a:spLocks noGrp="1"/>
          </p:cNvSpPr>
          <p:nvPr>
            <p:ph type="body" sz="quarter" idx="17" hasCustomPrompt="1"/>
          </p:nvPr>
        </p:nvSpPr>
        <p:spPr>
          <a:xfrm>
            <a:off x="6984661" y="9771239"/>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https://example.com/resources/two</a:t>
            </a:r>
            <a:endParaRPr lang="en-GB"/>
          </a:p>
        </p:txBody>
      </p:sp>
      <p:sp>
        <p:nvSpPr>
          <p:cNvPr id="53" name="Text Placeholder 49">
            <a:extLst>
              <a:ext uri="{FF2B5EF4-FFF2-40B4-BE49-F238E27FC236}">
                <a16:creationId xmlns:a16="http://schemas.microsoft.com/office/drawing/2014/main" id="{C17ADA96-683C-47B9-92D1-4ABB3253E56F}"/>
              </a:ext>
            </a:extLst>
          </p:cNvPr>
          <p:cNvSpPr>
            <a:spLocks noGrp="1"/>
          </p:cNvSpPr>
          <p:nvPr>
            <p:ph type="body" sz="quarter" idx="18" hasCustomPrompt="1"/>
          </p:nvPr>
        </p:nvSpPr>
        <p:spPr>
          <a:xfrm>
            <a:off x="13064451" y="9366583"/>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https://example.com/resources/three</a:t>
            </a:r>
            <a:endParaRPr lang="en-GB"/>
          </a:p>
        </p:txBody>
      </p:sp>
      <p:sp>
        <p:nvSpPr>
          <p:cNvPr id="54" name="Text Placeholder 49">
            <a:extLst>
              <a:ext uri="{FF2B5EF4-FFF2-40B4-BE49-F238E27FC236}">
                <a16:creationId xmlns:a16="http://schemas.microsoft.com/office/drawing/2014/main" id="{9C741511-E616-4A4F-9E6F-BEEB1B8B6203}"/>
              </a:ext>
            </a:extLst>
          </p:cNvPr>
          <p:cNvSpPr>
            <a:spLocks noGrp="1"/>
          </p:cNvSpPr>
          <p:nvPr>
            <p:ph type="body" sz="quarter" idx="19" hasCustomPrompt="1"/>
          </p:nvPr>
        </p:nvSpPr>
        <p:spPr>
          <a:xfrm>
            <a:off x="13064451" y="9753291"/>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https://example.com/resources/four</a:t>
            </a:r>
            <a:endParaRPr lang="en-GB"/>
          </a:p>
        </p:txBody>
      </p:sp>
      <p:pic>
        <p:nvPicPr>
          <p:cNvPr id="141" name="Picture 140" descr="Icon&#10;&#10;Description automatically generated">
            <a:extLst>
              <a:ext uri="{FF2B5EF4-FFF2-40B4-BE49-F238E27FC236}">
                <a16:creationId xmlns:a16="http://schemas.microsoft.com/office/drawing/2014/main" id="{6978695F-AC16-4534-A130-9431BEAB69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911492" y="1635140"/>
            <a:ext cx="625000" cy="900000"/>
          </a:xfrm>
          <a:prstGeom prst="rect">
            <a:avLst/>
          </a:prstGeom>
        </p:spPr>
      </p:pic>
      <p:grpSp>
        <p:nvGrpSpPr>
          <p:cNvPr id="154" name="Group 153">
            <a:extLst>
              <a:ext uri="{FF2B5EF4-FFF2-40B4-BE49-F238E27FC236}">
                <a16:creationId xmlns:a16="http://schemas.microsoft.com/office/drawing/2014/main" id="{40BA83EC-AD36-44D4-91DE-A0BEC34D7E61}"/>
              </a:ext>
            </a:extLst>
          </p:cNvPr>
          <p:cNvGrpSpPr/>
          <p:nvPr userDrawn="1"/>
        </p:nvGrpSpPr>
        <p:grpSpPr>
          <a:xfrm>
            <a:off x="12316032" y="2132937"/>
            <a:ext cx="4478052" cy="374082"/>
            <a:chOff x="12162486" y="2266786"/>
            <a:chExt cx="4478052" cy="374081"/>
          </a:xfrm>
        </p:grpSpPr>
        <p:pic>
          <p:nvPicPr>
            <p:cNvPr id="125" name="Picture 124">
              <a:extLst>
                <a:ext uri="{FF2B5EF4-FFF2-40B4-BE49-F238E27FC236}">
                  <a16:creationId xmlns:a16="http://schemas.microsoft.com/office/drawing/2014/main" id="{FA7171E9-AEFA-4569-BE6E-EBA5167AA323}"/>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rcRect/>
            <a:stretch/>
          </p:blipFill>
          <p:spPr>
            <a:xfrm rot="5400000">
              <a:off x="12162486" y="2282235"/>
              <a:ext cx="352299" cy="352299"/>
            </a:xfrm>
            <a:prstGeom prst="rect">
              <a:avLst/>
            </a:prstGeom>
          </p:spPr>
        </p:pic>
        <p:pic>
          <p:nvPicPr>
            <p:cNvPr id="143" name="Picture 142">
              <a:extLst>
                <a:ext uri="{FF2B5EF4-FFF2-40B4-BE49-F238E27FC236}">
                  <a16:creationId xmlns:a16="http://schemas.microsoft.com/office/drawing/2014/main" id="{450B5EE9-810D-4748-A53F-E5B2AD98DDD5}"/>
                </a:ext>
              </a:extLst>
            </p:cNvPr>
            <p:cNvPicPr>
              <a:picLocks noChangeAspect="1"/>
            </p:cNvPicPr>
            <p:nvPr userDrawn="1"/>
          </p:nvPicPr>
          <p:blipFill>
            <a:blip r:embed="rId10">
              <a:alphaModFix amt="20000"/>
              <a:extLst>
                <a:ext uri="{28A0092B-C50C-407E-A947-70E740481C1C}">
                  <a14:useLocalDpi xmlns:a14="http://schemas.microsoft.com/office/drawing/2010/main" val="0"/>
                </a:ext>
              </a:extLst>
            </a:blip>
            <a:srcRect/>
            <a:stretch/>
          </p:blipFill>
          <p:spPr>
            <a:xfrm rot="5400000">
              <a:off x="12620903" y="2282235"/>
              <a:ext cx="352299" cy="352299"/>
            </a:xfrm>
            <a:prstGeom prst="rect">
              <a:avLst/>
            </a:prstGeom>
          </p:spPr>
        </p:pic>
        <p:pic>
          <p:nvPicPr>
            <p:cNvPr id="144" name="Picture 143">
              <a:extLst>
                <a:ext uri="{FF2B5EF4-FFF2-40B4-BE49-F238E27FC236}">
                  <a16:creationId xmlns:a16="http://schemas.microsoft.com/office/drawing/2014/main" id="{ED9D0B06-6AEA-48EE-BD52-F04673627116}"/>
                </a:ext>
              </a:extLst>
            </p:cNvPr>
            <p:cNvPicPr>
              <a:picLocks noChangeAspect="1"/>
            </p:cNvPicPr>
            <p:nvPr userDrawn="1"/>
          </p:nvPicPr>
          <p:blipFill>
            <a:blip r:embed="rId10">
              <a:alphaModFix amt="35000"/>
              <a:extLst>
                <a:ext uri="{28A0092B-C50C-407E-A947-70E740481C1C}">
                  <a14:useLocalDpi xmlns:a14="http://schemas.microsoft.com/office/drawing/2010/main" val="0"/>
                </a:ext>
              </a:extLst>
            </a:blip>
            <a:srcRect/>
            <a:stretch/>
          </p:blipFill>
          <p:spPr>
            <a:xfrm rot="5400000">
              <a:off x="13079320" y="2266786"/>
              <a:ext cx="352299" cy="352299"/>
            </a:xfrm>
            <a:prstGeom prst="rect">
              <a:avLst/>
            </a:prstGeom>
          </p:spPr>
        </p:pic>
        <p:pic>
          <p:nvPicPr>
            <p:cNvPr id="145" name="Picture 144">
              <a:extLst>
                <a:ext uri="{FF2B5EF4-FFF2-40B4-BE49-F238E27FC236}">
                  <a16:creationId xmlns:a16="http://schemas.microsoft.com/office/drawing/2014/main" id="{D6C6CA33-ADE4-43E6-BADE-8D0CBE865E64}"/>
                </a:ext>
              </a:extLst>
            </p:cNvPr>
            <p:cNvPicPr>
              <a:picLocks noChangeAspect="1"/>
            </p:cNvPicPr>
            <p:nvPr userDrawn="1"/>
          </p:nvPicPr>
          <p:blipFill>
            <a:blip r:embed="rId10">
              <a:alphaModFix amt="35000"/>
              <a:extLst>
                <a:ext uri="{28A0092B-C50C-407E-A947-70E740481C1C}">
                  <a14:useLocalDpi xmlns:a14="http://schemas.microsoft.com/office/drawing/2010/main" val="0"/>
                </a:ext>
              </a:extLst>
            </a:blip>
            <a:srcRect/>
            <a:stretch/>
          </p:blipFill>
          <p:spPr>
            <a:xfrm rot="5400000">
              <a:off x="13537737" y="2266786"/>
              <a:ext cx="352299" cy="352299"/>
            </a:xfrm>
            <a:prstGeom prst="rect">
              <a:avLst/>
            </a:prstGeom>
          </p:spPr>
        </p:pic>
        <p:pic>
          <p:nvPicPr>
            <p:cNvPr id="146" name="Picture 145">
              <a:extLst>
                <a:ext uri="{FF2B5EF4-FFF2-40B4-BE49-F238E27FC236}">
                  <a16:creationId xmlns:a16="http://schemas.microsoft.com/office/drawing/2014/main" id="{A3416FB0-A291-4CC0-B6BC-A4FBBE00E6AE}"/>
                </a:ext>
              </a:extLst>
            </p:cNvPr>
            <p:cNvPicPr>
              <a:picLocks noChangeAspect="1"/>
            </p:cNvPicPr>
            <p:nvPr userDrawn="1"/>
          </p:nvPicPr>
          <p:blipFill>
            <a:blip r:embed="rId10">
              <a:alphaModFix amt="50000"/>
              <a:extLst>
                <a:ext uri="{28A0092B-C50C-407E-A947-70E740481C1C}">
                  <a14:useLocalDpi xmlns:a14="http://schemas.microsoft.com/office/drawing/2010/main" val="0"/>
                </a:ext>
              </a:extLst>
            </a:blip>
            <a:srcRect/>
            <a:stretch/>
          </p:blipFill>
          <p:spPr>
            <a:xfrm rot="5400000">
              <a:off x="13996154" y="2272650"/>
              <a:ext cx="352299" cy="352299"/>
            </a:xfrm>
            <a:prstGeom prst="rect">
              <a:avLst/>
            </a:prstGeom>
          </p:spPr>
        </p:pic>
        <p:pic>
          <p:nvPicPr>
            <p:cNvPr id="147" name="Picture 146">
              <a:extLst>
                <a:ext uri="{FF2B5EF4-FFF2-40B4-BE49-F238E27FC236}">
                  <a16:creationId xmlns:a16="http://schemas.microsoft.com/office/drawing/2014/main" id="{E674F61B-18A6-423D-A6A7-DA7D22CDFD12}"/>
                </a:ext>
              </a:extLst>
            </p:cNvPr>
            <p:cNvPicPr>
              <a:picLocks noChangeAspect="1"/>
            </p:cNvPicPr>
            <p:nvPr userDrawn="1"/>
          </p:nvPicPr>
          <p:blipFill>
            <a:blip r:embed="rId10">
              <a:alphaModFix amt="50000"/>
              <a:extLst>
                <a:ext uri="{28A0092B-C50C-407E-A947-70E740481C1C}">
                  <a14:useLocalDpi xmlns:a14="http://schemas.microsoft.com/office/drawing/2010/main" val="0"/>
                </a:ext>
              </a:extLst>
            </a:blip>
            <a:srcRect/>
            <a:stretch/>
          </p:blipFill>
          <p:spPr>
            <a:xfrm rot="5400000">
              <a:off x="14454571" y="2288564"/>
              <a:ext cx="352299" cy="352299"/>
            </a:xfrm>
            <a:prstGeom prst="rect">
              <a:avLst/>
            </a:prstGeom>
          </p:spPr>
        </p:pic>
        <p:pic>
          <p:nvPicPr>
            <p:cNvPr id="149" name="Picture 148">
              <a:extLst>
                <a:ext uri="{FF2B5EF4-FFF2-40B4-BE49-F238E27FC236}">
                  <a16:creationId xmlns:a16="http://schemas.microsoft.com/office/drawing/2014/main" id="{02497A1E-C60A-4A6B-83FE-FC66BC06C03F}"/>
                </a:ext>
              </a:extLst>
            </p:cNvPr>
            <p:cNvPicPr>
              <a:picLocks noChangeAspect="1"/>
            </p:cNvPicPr>
            <p:nvPr userDrawn="1"/>
          </p:nvPicPr>
          <p:blipFill>
            <a:blip r:embed="rId10">
              <a:alphaModFix amt="70000"/>
              <a:extLst>
                <a:ext uri="{28A0092B-C50C-407E-A947-70E740481C1C}">
                  <a14:useLocalDpi xmlns:a14="http://schemas.microsoft.com/office/drawing/2010/main" val="0"/>
                </a:ext>
              </a:extLst>
            </a:blip>
            <a:srcRect/>
            <a:stretch/>
          </p:blipFill>
          <p:spPr>
            <a:xfrm rot="5400000">
              <a:off x="14912988" y="2288565"/>
              <a:ext cx="352299" cy="352299"/>
            </a:xfrm>
            <a:prstGeom prst="rect">
              <a:avLst/>
            </a:prstGeom>
          </p:spPr>
        </p:pic>
        <p:pic>
          <p:nvPicPr>
            <p:cNvPr id="150" name="Picture 149">
              <a:extLst>
                <a:ext uri="{FF2B5EF4-FFF2-40B4-BE49-F238E27FC236}">
                  <a16:creationId xmlns:a16="http://schemas.microsoft.com/office/drawing/2014/main" id="{C8CC01D1-1C16-476E-B5D8-B86BD6B681CE}"/>
                </a:ext>
              </a:extLst>
            </p:cNvPr>
            <p:cNvPicPr>
              <a:picLocks noChangeAspect="1"/>
            </p:cNvPicPr>
            <p:nvPr userDrawn="1"/>
          </p:nvPicPr>
          <p:blipFill>
            <a:blip r:embed="rId10">
              <a:alphaModFix amt="70000"/>
              <a:extLst>
                <a:ext uri="{28A0092B-C50C-407E-A947-70E740481C1C}">
                  <a14:useLocalDpi xmlns:a14="http://schemas.microsoft.com/office/drawing/2010/main" val="0"/>
                </a:ext>
              </a:extLst>
            </a:blip>
            <a:srcRect/>
            <a:stretch/>
          </p:blipFill>
          <p:spPr>
            <a:xfrm rot="5400000">
              <a:off x="15371405" y="2288566"/>
              <a:ext cx="352299" cy="352299"/>
            </a:xfrm>
            <a:prstGeom prst="rect">
              <a:avLst/>
            </a:prstGeom>
          </p:spPr>
        </p:pic>
        <p:pic>
          <p:nvPicPr>
            <p:cNvPr id="151" name="Picture 150">
              <a:extLst>
                <a:ext uri="{FF2B5EF4-FFF2-40B4-BE49-F238E27FC236}">
                  <a16:creationId xmlns:a16="http://schemas.microsoft.com/office/drawing/2014/main" id="{622F88F2-20C8-486F-B6AF-40946C190BA7}"/>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rcRect/>
            <a:stretch/>
          </p:blipFill>
          <p:spPr>
            <a:xfrm rot="5400000">
              <a:off x="15829822" y="2288567"/>
              <a:ext cx="352299" cy="352299"/>
            </a:xfrm>
            <a:prstGeom prst="rect">
              <a:avLst/>
            </a:prstGeom>
          </p:spPr>
        </p:pic>
        <p:pic>
          <p:nvPicPr>
            <p:cNvPr id="152" name="Picture 151">
              <a:extLst>
                <a:ext uri="{FF2B5EF4-FFF2-40B4-BE49-F238E27FC236}">
                  <a16:creationId xmlns:a16="http://schemas.microsoft.com/office/drawing/2014/main" id="{EB6F46A7-59F7-42FB-8147-8EAF18AAE67B}"/>
                </a:ext>
              </a:extLst>
            </p:cNvPr>
            <p:cNvPicPr>
              <a:picLocks noChangeAspect="1"/>
            </p:cNvPicPr>
            <p:nvPr userDrawn="1"/>
          </p:nvPicPr>
          <p:blipFill>
            <a:blip r:embed="rId10">
              <a:alphaModFix/>
              <a:extLst>
                <a:ext uri="{28A0092B-C50C-407E-A947-70E740481C1C}">
                  <a14:useLocalDpi xmlns:a14="http://schemas.microsoft.com/office/drawing/2010/main" val="0"/>
                </a:ext>
              </a:extLst>
            </a:blip>
            <a:srcRect/>
            <a:stretch/>
          </p:blipFill>
          <p:spPr>
            <a:xfrm rot="5400000">
              <a:off x="16288239" y="2288568"/>
              <a:ext cx="352299" cy="352299"/>
            </a:xfrm>
            <a:prstGeom prst="rect">
              <a:avLst/>
            </a:prstGeom>
          </p:spPr>
        </p:pic>
      </p:grpSp>
      <p:grpSp>
        <p:nvGrpSpPr>
          <p:cNvPr id="8" name="Group 7">
            <a:extLst>
              <a:ext uri="{FF2B5EF4-FFF2-40B4-BE49-F238E27FC236}">
                <a16:creationId xmlns:a16="http://schemas.microsoft.com/office/drawing/2014/main" id="{ECCC21B0-61F7-4C27-9627-AA169D49264E}"/>
              </a:ext>
            </a:extLst>
          </p:cNvPr>
          <p:cNvGrpSpPr/>
          <p:nvPr userDrawn="1"/>
        </p:nvGrpSpPr>
        <p:grpSpPr>
          <a:xfrm>
            <a:off x="14601218" y="136364"/>
            <a:ext cx="3257180" cy="1273555"/>
            <a:chOff x="14601218" y="89905"/>
            <a:chExt cx="3257180" cy="1273553"/>
          </a:xfrm>
        </p:grpSpPr>
        <p:pic>
          <p:nvPicPr>
            <p:cNvPr id="25" name="Graphic 24">
              <a:extLst>
                <a:ext uri="{FF2B5EF4-FFF2-40B4-BE49-F238E27FC236}">
                  <a16:creationId xmlns:a16="http://schemas.microsoft.com/office/drawing/2014/main" id="{97591A61-554A-498D-9962-E476E1D65919}"/>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01218" y="89905"/>
              <a:ext cx="3257180" cy="762126"/>
            </a:xfrm>
            <a:prstGeom prst="rect">
              <a:avLst/>
            </a:prstGeom>
          </p:spPr>
        </p:pic>
        <p:sp>
          <p:nvSpPr>
            <p:cNvPr id="3" name="TextBox 2">
              <a:extLst>
                <a:ext uri="{FF2B5EF4-FFF2-40B4-BE49-F238E27FC236}">
                  <a16:creationId xmlns:a16="http://schemas.microsoft.com/office/drawing/2014/main" id="{9CEC2BDA-EDF3-4487-A743-5A62D0A24B1E}"/>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16649F"/>
                  </a:solidFill>
                  <a:latin typeface="Verdana" panose="020B0604030504040204" pitchFamily="34" charset="0"/>
                  <a:ea typeface="Verdana" panose="020B0604030504040204" pitchFamily="34" charset="0"/>
                </a:rPr>
                <a:t>Step 2: Design</a:t>
              </a:r>
            </a:p>
          </p:txBody>
        </p:sp>
      </p:grpSp>
      <p:sp>
        <p:nvSpPr>
          <p:cNvPr id="7" name="Text Placeholder 6">
            <a:extLst>
              <a:ext uri="{FF2B5EF4-FFF2-40B4-BE49-F238E27FC236}">
                <a16:creationId xmlns:a16="http://schemas.microsoft.com/office/drawing/2014/main" id="{C16666EE-53E3-4B7F-8527-AC8FBF6F18BC}"/>
              </a:ext>
            </a:extLst>
          </p:cNvPr>
          <p:cNvSpPr>
            <a:spLocks noGrp="1"/>
          </p:cNvSpPr>
          <p:nvPr>
            <p:ph type="body" sz="quarter" idx="20" hasCustomPrompt="1"/>
          </p:nvPr>
        </p:nvSpPr>
        <p:spPr>
          <a:xfrm>
            <a:off x="9594050" y="2625232"/>
            <a:ext cx="8190000" cy="6300000"/>
          </a:xfrm>
          <a:prstGeom prst="rect">
            <a:avLst/>
          </a:prstGeom>
        </p:spPr>
        <p:txBody>
          <a:bodyPr/>
          <a:lstStyle>
            <a:lvl1pPr marL="342900" indent="-342900">
              <a:lnSpc>
                <a:spcPts val="2700"/>
              </a:lnSpc>
              <a:buFont typeface="+mj-lt"/>
              <a:buAutoNum type="arabicPeriod"/>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p>
          <a:p>
            <a:pPr lvl="0"/>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p>
          <a:p>
            <a:pPr lvl="0"/>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a:p>
            <a:pPr lvl="0"/>
            <a:r>
              <a:rPr lang="en-GB" err="1"/>
              <a:t>nulla</a:t>
            </a:r>
            <a:r>
              <a:rPr lang="en-GB"/>
              <a:t> pharetra </a:t>
            </a:r>
            <a:r>
              <a:rPr lang="en-GB" err="1"/>
              <a:t>diam</a:t>
            </a:r>
            <a:r>
              <a:rPr lang="en-GB"/>
              <a:t> sit </a:t>
            </a:r>
            <a:r>
              <a:rPr lang="en-GB" err="1"/>
              <a:t>amet</a:t>
            </a:r>
            <a:r>
              <a:rPr lang="en-GB"/>
              <a:t> </a:t>
            </a:r>
            <a:r>
              <a:rPr lang="en-GB" err="1"/>
              <a:t>nisl</a:t>
            </a:r>
            <a:r>
              <a:rPr lang="en-GB"/>
              <a:t>. Ut </a:t>
            </a:r>
            <a:r>
              <a:rPr lang="en-GB" err="1"/>
              <a:t>morbi</a:t>
            </a:r>
            <a:r>
              <a:rPr lang="en-GB"/>
              <a:t> </a:t>
            </a:r>
            <a:r>
              <a:rPr lang="en-GB" err="1"/>
              <a:t>tincidunt</a:t>
            </a:r>
            <a:r>
              <a:rPr lang="en-GB"/>
              <a:t> </a:t>
            </a:r>
            <a:r>
              <a:rPr lang="en-GB" err="1"/>
              <a:t>augue</a:t>
            </a:r>
            <a:r>
              <a:rPr lang="en-GB"/>
              <a:t> </a:t>
            </a:r>
            <a:r>
              <a:rPr lang="en-GB" err="1"/>
              <a:t>interdum</a:t>
            </a:r>
            <a:r>
              <a:rPr lang="en-GB"/>
              <a:t>. Morbi </a:t>
            </a:r>
            <a:r>
              <a:rPr lang="en-GB" err="1"/>
              <a:t>tincidunt</a:t>
            </a:r>
            <a:r>
              <a:rPr lang="en-GB"/>
              <a:t> </a:t>
            </a:r>
            <a:r>
              <a:rPr lang="en-GB" err="1"/>
              <a:t>augue</a:t>
            </a:r>
            <a:r>
              <a:rPr lang="en-GB"/>
              <a:t> </a:t>
            </a:r>
            <a:r>
              <a:rPr lang="en-GB" err="1"/>
              <a:t>interdum</a:t>
            </a:r>
            <a:r>
              <a:rPr lang="en-GB"/>
              <a:t> </a:t>
            </a:r>
            <a:r>
              <a:rPr lang="en-GB" err="1"/>
              <a:t>velit</a:t>
            </a:r>
            <a:r>
              <a:rPr lang="en-GB"/>
              <a:t> </a:t>
            </a:r>
            <a:r>
              <a:rPr lang="en-GB" err="1"/>
              <a:t>euismod</a:t>
            </a:r>
            <a:r>
              <a:rPr lang="en-GB"/>
              <a:t> in. Eu </a:t>
            </a:r>
            <a:r>
              <a:rPr lang="en-GB" err="1"/>
              <a:t>ultrices</a:t>
            </a:r>
            <a:r>
              <a:rPr lang="en-GB"/>
              <a:t> vitae auctor </a:t>
            </a:r>
            <a:r>
              <a:rPr lang="en-GB" err="1"/>
              <a:t>eu</a:t>
            </a:r>
            <a:r>
              <a:rPr lang="en-GB"/>
              <a:t>.</a:t>
            </a:r>
          </a:p>
        </p:txBody>
      </p:sp>
      <p:pic>
        <p:nvPicPr>
          <p:cNvPr id="67" name="Picture 66">
            <a:extLst>
              <a:ext uri="{FF2B5EF4-FFF2-40B4-BE49-F238E27FC236}">
                <a16:creationId xmlns:a16="http://schemas.microsoft.com/office/drawing/2014/main" id="{2E0F266E-2B96-4E2C-9C1F-E377452A4B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521918" y="6620630"/>
            <a:ext cx="2304000" cy="2304000"/>
          </a:xfrm>
          <a:prstGeom prst="rect">
            <a:avLst/>
          </a:prstGeom>
          <a:blipFill>
            <a:blip r:embed="rId13"/>
            <a:stretch>
              <a:fillRect/>
            </a:stretch>
          </a:blipFill>
        </p:spPr>
      </p:pic>
      <p:sp>
        <p:nvSpPr>
          <p:cNvPr id="60" name="Text Placeholder 16">
            <a:extLst>
              <a:ext uri="{FF2B5EF4-FFF2-40B4-BE49-F238E27FC236}">
                <a16:creationId xmlns:a16="http://schemas.microsoft.com/office/drawing/2014/main" id="{F6477416-B82D-73A9-54B2-6459D54EB20C}"/>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71" name="Text Placeholder 18">
            <a:extLst>
              <a:ext uri="{FF2B5EF4-FFF2-40B4-BE49-F238E27FC236}">
                <a16:creationId xmlns:a16="http://schemas.microsoft.com/office/drawing/2014/main" id="{5A2E76C3-BDEC-4A65-E6FE-65529164506C}"/>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…at a glance</a:t>
            </a:r>
          </a:p>
        </p:txBody>
      </p:sp>
      <p:sp>
        <p:nvSpPr>
          <p:cNvPr id="72" name="Text Placeholder 18">
            <a:extLst>
              <a:ext uri="{FF2B5EF4-FFF2-40B4-BE49-F238E27FC236}">
                <a16:creationId xmlns:a16="http://schemas.microsoft.com/office/drawing/2014/main" id="{564B912C-19DF-4F96-E9E5-12CFEFC8F93B}"/>
              </a:ext>
            </a:extLst>
          </p:cNvPr>
          <p:cNvSpPr>
            <a:spLocks noGrp="1"/>
          </p:cNvSpPr>
          <p:nvPr>
            <p:ph type="body" sz="quarter" idx="12" hasCustomPrompt="1"/>
          </p:nvPr>
        </p:nvSpPr>
        <p:spPr>
          <a:xfrm>
            <a:off x="11001226" y="225975"/>
            <a:ext cx="3224338"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15563224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iver">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6F5ADDD-104E-424C-9AB6-D3DB019C8F6B}"/>
              </a:ext>
            </a:extLst>
          </p:cNvPr>
          <p:cNvSpPr/>
          <p:nvPr userDrawn="1"/>
        </p:nvSpPr>
        <p:spPr>
          <a:xfrm>
            <a:off x="3875356" y="2885102"/>
            <a:ext cx="2437200" cy="24384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F4380FF1-5F53-4C30-A0DA-94BC9F14326F}"/>
              </a:ext>
            </a:extLst>
          </p:cNvPr>
          <p:cNvSpPr/>
          <p:nvPr userDrawn="1"/>
        </p:nvSpPr>
        <p:spPr>
          <a:xfrm>
            <a:off x="9253854" y="1321050"/>
            <a:ext cx="24372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A1D06A8-C6EE-40D6-A6C3-2BD032DE8782}"/>
              </a:ext>
            </a:extLst>
          </p:cNvPr>
          <p:cNvSpPr/>
          <p:nvPr userDrawn="1"/>
        </p:nvSpPr>
        <p:spPr>
          <a:xfrm>
            <a:off x="15762282" y="3457532"/>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1" name="Rectangle 60">
            <a:extLst>
              <a:ext uri="{FF2B5EF4-FFF2-40B4-BE49-F238E27FC236}">
                <a16:creationId xmlns:a16="http://schemas.microsoft.com/office/drawing/2014/main" id="{0021A5DA-D930-4D8C-AFD0-4838DE8B63EE}"/>
              </a:ext>
            </a:extLst>
          </p:cNvPr>
          <p:cNvSpPr/>
          <p:nvPr userDrawn="1"/>
        </p:nvSpPr>
        <p:spPr>
          <a:xfrm>
            <a:off x="15796854" y="1415388"/>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A1EBF993-34E7-48E6-A71F-8E2BED9BB1C4}"/>
              </a:ext>
            </a:extLst>
          </p:cNvPr>
          <p:cNvSpPr/>
          <p:nvPr userDrawn="1"/>
        </p:nvSpPr>
        <p:spPr>
          <a:xfrm>
            <a:off x="37336" y="6788570"/>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8" name="Rectangle 57">
            <a:extLst>
              <a:ext uri="{FF2B5EF4-FFF2-40B4-BE49-F238E27FC236}">
                <a16:creationId xmlns:a16="http://schemas.microsoft.com/office/drawing/2014/main" id="{8BF331A3-321B-4004-9B73-CB06DB5D0977}"/>
              </a:ext>
            </a:extLst>
          </p:cNvPr>
          <p:cNvSpPr/>
          <p:nvPr userDrawn="1"/>
        </p:nvSpPr>
        <p:spPr>
          <a:xfrm>
            <a:off x="9123576" y="6805390"/>
            <a:ext cx="2437200" cy="24384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7" name="Rectangle 56">
            <a:extLst>
              <a:ext uri="{FF2B5EF4-FFF2-40B4-BE49-F238E27FC236}">
                <a16:creationId xmlns:a16="http://schemas.microsoft.com/office/drawing/2014/main" id="{7FFB3D71-7251-4430-87B1-7E54544AD5E6}"/>
              </a:ext>
            </a:extLst>
          </p:cNvPr>
          <p:cNvSpPr/>
          <p:nvPr userDrawn="1"/>
        </p:nvSpPr>
        <p:spPr>
          <a:xfrm>
            <a:off x="15800288" y="6835660"/>
            <a:ext cx="2437200" cy="24384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56" name="Rectangle 55">
            <a:extLst>
              <a:ext uri="{FF2B5EF4-FFF2-40B4-BE49-F238E27FC236}">
                <a16:creationId xmlns:a16="http://schemas.microsoft.com/office/drawing/2014/main" id="{87B3A1A8-ED1D-435D-8CD1-DC3799624A1C}"/>
              </a:ext>
            </a:extLst>
          </p:cNvPr>
          <p:cNvSpPr/>
          <p:nvPr userDrawn="1"/>
        </p:nvSpPr>
        <p:spPr>
          <a:xfrm>
            <a:off x="6703316" y="1366170"/>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9" name="Rectangle 48">
            <a:extLst>
              <a:ext uri="{FF2B5EF4-FFF2-40B4-BE49-F238E27FC236}">
                <a16:creationId xmlns:a16="http://schemas.microsoft.com/office/drawing/2014/main" id="{D1478E93-D2D3-4D55-8AA9-2B3A6A1184E0}"/>
              </a:ext>
            </a:extLst>
          </p:cNvPr>
          <p:cNvSpPr/>
          <p:nvPr userDrawn="1"/>
        </p:nvSpPr>
        <p:spPr>
          <a:xfrm>
            <a:off x="6695830" y="5294500"/>
            <a:ext cx="2437200" cy="2438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A008C298-3790-4154-8750-FF5A200C0D8B}"/>
              </a:ext>
            </a:extLst>
          </p:cNvPr>
          <p:cNvSpPr/>
          <p:nvPr userDrawn="1"/>
        </p:nvSpPr>
        <p:spPr>
          <a:xfrm>
            <a:off x="46790" y="5203948"/>
            <a:ext cx="24372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4" name="Rectangle 43">
            <a:extLst>
              <a:ext uri="{FF2B5EF4-FFF2-40B4-BE49-F238E27FC236}">
                <a16:creationId xmlns:a16="http://schemas.microsoft.com/office/drawing/2014/main" id="{16944F1C-832C-4F5B-8FA4-20CBFF8C0E74}"/>
              </a:ext>
            </a:extLst>
          </p:cNvPr>
          <p:cNvSpPr>
            <a:spLocks/>
          </p:cNvSpPr>
          <p:nvPr userDrawn="1"/>
        </p:nvSpPr>
        <p:spPr>
          <a:xfrm>
            <a:off x="233902" y="5484010"/>
            <a:ext cx="8727248"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BEFEE5C9-6D83-464A-B35F-8CEFF1694333}"/>
              </a:ext>
            </a:extLst>
          </p:cNvPr>
          <p:cNvSpPr/>
          <p:nvPr userDrawn="1"/>
        </p:nvSpPr>
        <p:spPr>
          <a:xfrm>
            <a:off x="15256" y="1355086"/>
            <a:ext cx="24372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Verdana" panose="020B0604030504040204" pitchFamily="34" charset="0"/>
              <a:ea typeface="Verdana" panose="020B0604030504040204" pitchFamily="34" charset="0"/>
            </a:endParaRPr>
          </a:p>
        </p:txBody>
      </p:sp>
      <p:sp>
        <p:nvSpPr>
          <p:cNvPr id="43" name="Rectangle 42">
            <a:extLst>
              <a:ext uri="{FF2B5EF4-FFF2-40B4-BE49-F238E27FC236}">
                <a16:creationId xmlns:a16="http://schemas.microsoft.com/office/drawing/2014/main" id="{AE0051B3-C1DF-42E6-A2E0-E2F38E19FEFB}"/>
              </a:ext>
            </a:extLst>
          </p:cNvPr>
          <p:cNvSpPr>
            <a:spLocks/>
          </p:cNvSpPr>
          <p:nvPr userDrawn="1"/>
        </p:nvSpPr>
        <p:spPr>
          <a:xfrm>
            <a:off x="233905" y="1543548"/>
            <a:ext cx="8727246" cy="35568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80879549-0A4D-46DF-9B57-56111977FC85}"/>
              </a:ext>
            </a:extLst>
          </p:cNvPr>
          <p:cNvSpPr>
            <a:spLocks/>
          </p:cNvSpPr>
          <p:nvPr userDrawn="1"/>
        </p:nvSpPr>
        <p:spPr>
          <a:xfrm>
            <a:off x="9336829" y="1533294"/>
            <a:ext cx="8717274" cy="7560000"/>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pic>
        <p:nvPicPr>
          <p:cNvPr id="27" name="Picture 26">
            <a:extLst>
              <a:ext uri="{FF2B5EF4-FFF2-40B4-BE49-F238E27FC236}">
                <a16:creationId xmlns:a16="http://schemas.microsoft.com/office/drawing/2014/main" id="{4D6C58A7-6C5B-4244-A8CA-B390C431001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521918" y="6620630"/>
            <a:ext cx="2304000" cy="2304000"/>
          </a:xfrm>
          <a:prstGeom prst="rect">
            <a:avLst/>
          </a:prstGeom>
          <a:blipFill>
            <a:blip r:embed="rId7"/>
            <a:stretch>
              <a:fillRect/>
            </a:stretch>
          </a:blipFill>
        </p:spPr>
      </p:pic>
      <p:sp>
        <p:nvSpPr>
          <p:cNvPr id="28" name="Rectangle 27">
            <a:extLst>
              <a:ext uri="{FF2B5EF4-FFF2-40B4-BE49-F238E27FC236}">
                <a16:creationId xmlns:a16="http://schemas.microsoft.com/office/drawing/2014/main" id="{EA21F0C4-990D-4695-BDF4-627738E60904}"/>
              </a:ext>
            </a:extLst>
          </p:cNvPr>
          <p:cNvSpPr/>
          <p:nvPr userDrawn="1"/>
        </p:nvSpPr>
        <p:spPr>
          <a:xfrm>
            <a:off x="503905" y="5683506"/>
            <a:ext cx="2340026" cy="720008"/>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Why?</a:t>
            </a:r>
          </a:p>
        </p:txBody>
      </p:sp>
      <p:sp>
        <p:nvSpPr>
          <p:cNvPr id="29" name="Rectangle 28">
            <a:extLst>
              <a:ext uri="{FF2B5EF4-FFF2-40B4-BE49-F238E27FC236}">
                <a16:creationId xmlns:a16="http://schemas.microsoft.com/office/drawing/2014/main" id="{4D443003-DD8A-4205-94C1-5165796FC0E3}"/>
              </a:ext>
            </a:extLst>
          </p:cNvPr>
          <p:cNvSpPr/>
          <p:nvPr userDrawn="1"/>
        </p:nvSpPr>
        <p:spPr>
          <a:xfrm>
            <a:off x="503805" y="1723462"/>
            <a:ext cx="2340026" cy="720008"/>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What?</a:t>
            </a:r>
          </a:p>
        </p:txBody>
      </p:sp>
      <p:sp>
        <p:nvSpPr>
          <p:cNvPr id="32" name="Rectangle 31">
            <a:extLst>
              <a:ext uri="{FF2B5EF4-FFF2-40B4-BE49-F238E27FC236}">
                <a16:creationId xmlns:a16="http://schemas.microsoft.com/office/drawing/2014/main" id="{145F2EB6-8FE9-4758-9370-FE89DD531DF8}"/>
              </a:ext>
            </a:extLst>
          </p:cNvPr>
          <p:cNvSpPr/>
          <p:nvPr userDrawn="1"/>
        </p:nvSpPr>
        <p:spPr>
          <a:xfrm>
            <a:off x="9683305" y="1709350"/>
            <a:ext cx="2340026" cy="720008"/>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a:latin typeface="Verdana" panose="020B0604030504040204" pitchFamily="34" charset="0"/>
                <a:ea typeface="Verdana" panose="020B0604030504040204" pitchFamily="34" charset="0"/>
                <a:cs typeface="Noto Sans Display SemiBold" panose="020B0502040504020204" pitchFamily="34" charset="0"/>
              </a:rPr>
              <a:t>How?</a:t>
            </a:r>
          </a:p>
        </p:txBody>
      </p:sp>
      <p:pic>
        <p:nvPicPr>
          <p:cNvPr id="40" name="Picture 39">
            <a:extLst>
              <a:ext uri="{FF2B5EF4-FFF2-40B4-BE49-F238E27FC236}">
                <a16:creationId xmlns:a16="http://schemas.microsoft.com/office/drawing/2014/main" id="{A0392A0E-CECB-43D0-B0B1-871F6555480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543960" y="9258284"/>
            <a:ext cx="990012" cy="990012"/>
          </a:xfrm>
          <a:prstGeom prst="rect">
            <a:avLst/>
          </a:prstGeom>
        </p:spPr>
      </p:pic>
      <p:pic>
        <p:nvPicPr>
          <p:cNvPr id="45" name="Picture 44">
            <a:extLst>
              <a:ext uri="{FF2B5EF4-FFF2-40B4-BE49-F238E27FC236}">
                <a16:creationId xmlns:a16="http://schemas.microsoft.com/office/drawing/2014/main" id="{D30462AA-C9B9-4D80-9E39-70912769832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1748324" y="9258296"/>
            <a:ext cx="990000" cy="990000"/>
          </a:xfrm>
          <a:prstGeom prst="rect">
            <a:avLst/>
          </a:prstGeom>
        </p:spPr>
      </p:pic>
      <p:sp>
        <p:nvSpPr>
          <p:cNvPr id="47" name="Text Placeholder 46">
            <a:extLst>
              <a:ext uri="{FF2B5EF4-FFF2-40B4-BE49-F238E27FC236}">
                <a16:creationId xmlns:a16="http://schemas.microsoft.com/office/drawing/2014/main" id="{D6741DE6-D8D5-46DB-93A2-FA488D2E290F}"/>
              </a:ext>
            </a:extLst>
          </p:cNvPr>
          <p:cNvSpPr>
            <a:spLocks noGrp="1"/>
          </p:cNvSpPr>
          <p:nvPr>
            <p:ph type="body" sz="quarter" idx="13" hasCustomPrompt="1"/>
          </p:nvPr>
        </p:nvSpPr>
        <p:spPr>
          <a:xfrm>
            <a:off x="3203576" y="1723438"/>
            <a:ext cx="5580064" cy="3240036"/>
          </a:xfrm>
          <a:prstGeom prst="rect">
            <a:avLst/>
          </a:prstGeom>
        </p:spPr>
        <p:txBody>
          <a:bodyPr lIns="0" tIns="0" rIns="0" bIns="0" anchor="t" anchorCtr="0"/>
          <a:lstStyle>
            <a:lvl1pPr algn="l">
              <a:lnSpc>
                <a:spcPts val="2700"/>
              </a:lnSpc>
              <a:defRPr sz="1800" b="0">
                <a:solidFill>
                  <a:schemeClr val="tx1"/>
                </a:solidFill>
                <a:latin typeface="Verdana" panose="020B0604030504040204" pitchFamily="34" charset="0"/>
                <a:ea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a:t>
            </a:r>
          </a:p>
          <a:p>
            <a:pPr lvl="0"/>
            <a:endParaRPr lang="en-GB"/>
          </a:p>
        </p:txBody>
      </p:sp>
      <p:sp>
        <p:nvSpPr>
          <p:cNvPr id="48" name="Text Placeholder 46">
            <a:extLst>
              <a:ext uri="{FF2B5EF4-FFF2-40B4-BE49-F238E27FC236}">
                <a16:creationId xmlns:a16="http://schemas.microsoft.com/office/drawing/2014/main" id="{3447ED70-B1D5-41CE-A3A3-8014856370E3}"/>
              </a:ext>
            </a:extLst>
          </p:cNvPr>
          <p:cNvSpPr>
            <a:spLocks noGrp="1"/>
          </p:cNvSpPr>
          <p:nvPr>
            <p:ph type="body" sz="quarter" idx="14" hasCustomPrompt="1"/>
          </p:nvPr>
        </p:nvSpPr>
        <p:spPr>
          <a:xfrm>
            <a:off x="3203576" y="5683506"/>
            <a:ext cx="5580064" cy="3240036"/>
          </a:xfrm>
          <a:prstGeom prst="rect">
            <a:avLst/>
          </a:prstGeom>
        </p:spPr>
        <p:txBody>
          <a:bodyPr lIns="0" tIns="0" rIns="0" bIns="0" anchor="t" anchorCtr="0"/>
          <a:lstStyle>
            <a:lvl1pPr algn="l">
              <a:lnSpc>
                <a:spcPts val="2700"/>
              </a:lnSpc>
              <a:defRPr sz="1800" b="0">
                <a:solidFill>
                  <a:schemeClr val="tx1"/>
                </a:solidFill>
                <a:latin typeface="Verdana" panose="020B0604030504040204" pitchFamily="34" charset="0"/>
                <a:ea typeface="Verdan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a:t>
            </a:r>
          </a:p>
          <a:p>
            <a:pPr lvl="0"/>
            <a:endParaRPr lang="en-GB"/>
          </a:p>
        </p:txBody>
      </p:sp>
      <p:sp>
        <p:nvSpPr>
          <p:cNvPr id="50" name="Text Placeholder 49">
            <a:extLst>
              <a:ext uri="{FF2B5EF4-FFF2-40B4-BE49-F238E27FC236}">
                <a16:creationId xmlns:a16="http://schemas.microsoft.com/office/drawing/2014/main" id="{3C192EBC-5F1C-4249-A9B3-7DBEC80B7854}"/>
              </a:ext>
            </a:extLst>
          </p:cNvPr>
          <p:cNvSpPr>
            <a:spLocks noGrp="1"/>
          </p:cNvSpPr>
          <p:nvPr>
            <p:ph type="body" sz="quarter" idx="15" hasCustomPrompt="1"/>
          </p:nvPr>
        </p:nvSpPr>
        <p:spPr>
          <a:xfrm>
            <a:off x="6984661" y="9366583"/>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https://example.com/resources/one</a:t>
            </a:r>
            <a:endParaRPr lang="en-GB"/>
          </a:p>
        </p:txBody>
      </p:sp>
      <p:sp>
        <p:nvSpPr>
          <p:cNvPr id="51" name="Text Placeholder 49">
            <a:extLst>
              <a:ext uri="{FF2B5EF4-FFF2-40B4-BE49-F238E27FC236}">
                <a16:creationId xmlns:a16="http://schemas.microsoft.com/office/drawing/2014/main" id="{D187847C-BCD0-42DC-A00E-99BEADC27BF7}"/>
              </a:ext>
            </a:extLst>
          </p:cNvPr>
          <p:cNvSpPr>
            <a:spLocks noGrp="1"/>
          </p:cNvSpPr>
          <p:nvPr>
            <p:ph type="body" sz="quarter" idx="16" hasCustomPrompt="1"/>
          </p:nvPr>
        </p:nvSpPr>
        <p:spPr>
          <a:xfrm>
            <a:off x="683907" y="9865627"/>
            <a:ext cx="3779838" cy="341632"/>
          </a:xfrm>
          <a:prstGeom prst="rect">
            <a:avLst/>
          </a:prstGeom>
          <a:noFill/>
        </p:spPr>
        <p:txBody>
          <a:bodyPr wrap="square" rtlCol="0">
            <a:spAutoFit/>
          </a:bodyPr>
          <a:lstStyle>
            <a:lvl1pPr algn="ctr">
              <a:defRPr lang="en-US" sz="1800" b="0" dirty="0" smtClean="0">
                <a:solidFill>
                  <a:srgbClr val="56606F"/>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&lt;Document name/version&gt;</a:t>
            </a:r>
            <a:endParaRPr lang="en-GB"/>
          </a:p>
        </p:txBody>
      </p:sp>
      <p:sp>
        <p:nvSpPr>
          <p:cNvPr id="52" name="Text Placeholder 49">
            <a:extLst>
              <a:ext uri="{FF2B5EF4-FFF2-40B4-BE49-F238E27FC236}">
                <a16:creationId xmlns:a16="http://schemas.microsoft.com/office/drawing/2014/main" id="{8A4AC61B-3FB5-41BC-8CE5-92F02E597262}"/>
              </a:ext>
            </a:extLst>
          </p:cNvPr>
          <p:cNvSpPr>
            <a:spLocks noGrp="1"/>
          </p:cNvSpPr>
          <p:nvPr>
            <p:ph type="body" sz="quarter" idx="17" hasCustomPrompt="1"/>
          </p:nvPr>
        </p:nvSpPr>
        <p:spPr>
          <a:xfrm>
            <a:off x="6984661" y="9771239"/>
            <a:ext cx="4437538"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https://example.com/resources/two</a:t>
            </a:r>
            <a:endParaRPr lang="en-GB"/>
          </a:p>
        </p:txBody>
      </p:sp>
      <p:sp>
        <p:nvSpPr>
          <p:cNvPr id="53" name="Text Placeholder 49">
            <a:extLst>
              <a:ext uri="{FF2B5EF4-FFF2-40B4-BE49-F238E27FC236}">
                <a16:creationId xmlns:a16="http://schemas.microsoft.com/office/drawing/2014/main" id="{C17ADA96-683C-47B9-92D1-4ABB3253E56F}"/>
              </a:ext>
            </a:extLst>
          </p:cNvPr>
          <p:cNvSpPr>
            <a:spLocks noGrp="1"/>
          </p:cNvSpPr>
          <p:nvPr>
            <p:ph type="body" sz="quarter" idx="18" hasCustomPrompt="1"/>
          </p:nvPr>
        </p:nvSpPr>
        <p:spPr>
          <a:xfrm>
            <a:off x="13064451" y="9366583"/>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https://example.com/resources/three</a:t>
            </a:r>
            <a:endParaRPr lang="en-GB"/>
          </a:p>
        </p:txBody>
      </p:sp>
      <p:sp>
        <p:nvSpPr>
          <p:cNvPr id="54" name="Text Placeholder 49">
            <a:extLst>
              <a:ext uri="{FF2B5EF4-FFF2-40B4-BE49-F238E27FC236}">
                <a16:creationId xmlns:a16="http://schemas.microsoft.com/office/drawing/2014/main" id="{9C741511-E616-4A4F-9E6F-BEEB1B8B6203}"/>
              </a:ext>
            </a:extLst>
          </p:cNvPr>
          <p:cNvSpPr>
            <a:spLocks noGrp="1"/>
          </p:cNvSpPr>
          <p:nvPr>
            <p:ph type="body" sz="quarter" idx="19" hasCustomPrompt="1"/>
          </p:nvPr>
        </p:nvSpPr>
        <p:spPr>
          <a:xfrm>
            <a:off x="13064451" y="9753291"/>
            <a:ext cx="4539642" cy="341632"/>
          </a:xfrm>
          <a:prstGeom prst="rect">
            <a:avLst/>
          </a:prstGeom>
          <a:noFill/>
        </p:spPr>
        <p:txBody>
          <a:bodyPr wrap="square" rtlCol="0">
            <a:spAutoFit/>
          </a:bodyPr>
          <a:lstStyle>
            <a:lvl1pPr>
              <a:defRPr lang="en-US" sz="1800" b="0" dirty="0" smtClean="0">
                <a:solidFill>
                  <a:schemeClr val="tx1"/>
                </a:solidFill>
                <a:latin typeface="Verdana" panose="020B0604030504040204" pitchFamily="34" charset="0"/>
                <a:ea typeface="Verdana" panose="020B0604030504040204" pitchFamily="34" charset="0"/>
                <a:cs typeface="Noto Sans Display Light" panose="020B0502040504020204" pitchFamily="34" charset="0"/>
              </a:defRPr>
            </a:lvl1pPr>
            <a:lvl2pPr>
              <a:defRPr lang="en-US" sz="2700" dirty="0" smtClean="0"/>
            </a:lvl2pPr>
            <a:lvl3pPr>
              <a:defRPr lang="en-US" sz="2700" dirty="0" smtClean="0"/>
            </a:lvl3pPr>
            <a:lvl4pPr>
              <a:defRPr lang="en-US" sz="2700" dirty="0" smtClean="0"/>
            </a:lvl4pPr>
            <a:lvl5pPr>
              <a:defRPr lang="en-GB" sz="2700" dirty="0"/>
            </a:lvl5pPr>
          </a:lstStyle>
          <a:p>
            <a:pPr lvl="0" defTabSz="1371600"/>
            <a:r>
              <a:rPr lang="en-US"/>
              <a:t>https://example.com/resources/four</a:t>
            </a:r>
            <a:endParaRPr lang="en-GB"/>
          </a:p>
        </p:txBody>
      </p:sp>
      <p:pic>
        <p:nvPicPr>
          <p:cNvPr id="141" name="Picture 140" descr="Icon&#10;&#10;Description automatically generated">
            <a:extLst>
              <a:ext uri="{FF2B5EF4-FFF2-40B4-BE49-F238E27FC236}">
                <a16:creationId xmlns:a16="http://schemas.microsoft.com/office/drawing/2014/main" id="{6978695F-AC16-4534-A130-9431BEAB69E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911492" y="1635140"/>
            <a:ext cx="625000" cy="900000"/>
          </a:xfrm>
          <a:prstGeom prst="rect">
            <a:avLst/>
          </a:prstGeom>
        </p:spPr>
      </p:pic>
      <p:grpSp>
        <p:nvGrpSpPr>
          <p:cNvPr id="154" name="Group 153">
            <a:extLst>
              <a:ext uri="{FF2B5EF4-FFF2-40B4-BE49-F238E27FC236}">
                <a16:creationId xmlns:a16="http://schemas.microsoft.com/office/drawing/2014/main" id="{40BA83EC-AD36-44D4-91DE-A0BEC34D7E61}"/>
              </a:ext>
            </a:extLst>
          </p:cNvPr>
          <p:cNvGrpSpPr/>
          <p:nvPr userDrawn="1"/>
        </p:nvGrpSpPr>
        <p:grpSpPr>
          <a:xfrm>
            <a:off x="12316032" y="2132937"/>
            <a:ext cx="4478052" cy="374082"/>
            <a:chOff x="12162486" y="2266786"/>
            <a:chExt cx="4478052" cy="374081"/>
          </a:xfrm>
        </p:grpSpPr>
        <p:pic>
          <p:nvPicPr>
            <p:cNvPr id="125" name="Picture 124">
              <a:extLst>
                <a:ext uri="{FF2B5EF4-FFF2-40B4-BE49-F238E27FC236}">
                  <a16:creationId xmlns:a16="http://schemas.microsoft.com/office/drawing/2014/main" id="{FA7171E9-AEFA-4569-BE6E-EBA5167AA323}"/>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rcRect/>
            <a:stretch/>
          </p:blipFill>
          <p:spPr>
            <a:xfrm rot="5400000">
              <a:off x="12162486" y="2282235"/>
              <a:ext cx="352299" cy="352299"/>
            </a:xfrm>
            <a:prstGeom prst="rect">
              <a:avLst/>
            </a:prstGeom>
          </p:spPr>
        </p:pic>
        <p:pic>
          <p:nvPicPr>
            <p:cNvPr id="143" name="Picture 142">
              <a:extLst>
                <a:ext uri="{FF2B5EF4-FFF2-40B4-BE49-F238E27FC236}">
                  <a16:creationId xmlns:a16="http://schemas.microsoft.com/office/drawing/2014/main" id="{450B5EE9-810D-4748-A53F-E5B2AD98DDD5}"/>
                </a:ext>
              </a:extLst>
            </p:cNvPr>
            <p:cNvPicPr>
              <a:picLocks noChangeAspect="1"/>
            </p:cNvPicPr>
            <p:nvPr userDrawn="1"/>
          </p:nvPicPr>
          <p:blipFill>
            <a:blip r:embed="rId12">
              <a:alphaModFix amt="20000"/>
              <a:extLst>
                <a:ext uri="{28A0092B-C50C-407E-A947-70E740481C1C}">
                  <a14:useLocalDpi xmlns:a14="http://schemas.microsoft.com/office/drawing/2010/main" val="0"/>
                </a:ext>
              </a:extLst>
            </a:blip>
            <a:srcRect/>
            <a:stretch/>
          </p:blipFill>
          <p:spPr>
            <a:xfrm rot="5400000">
              <a:off x="12620903" y="2282235"/>
              <a:ext cx="352299" cy="352299"/>
            </a:xfrm>
            <a:prstGeom prst="rect">
              <a:avLst/>
            </a:prstGeom>
          </p:spPr>
        </p:pic>
        <p:pic>
          <p:nvPicPr>
            <p:cNvPr id="144" name="Picture 143">
              <a:extLst>
                <a:ext uri="{FF2B5EF4-FFF2-40B4-BE49-F238E27FC236}">
                  <a16:creationId xmlns:a16="http://schemas.microsoft.com/office/drawing/2014/main" id="{ED9D0B06-6AEA-48EE-BD52-F04673627116}"/>
                </a:ext>
              </a:extLst>
            </p:cNvPr>
            <p:cNvPicPr>
              <a:picLocks noChangeAspect="1"/>
            </p:cNvPicPr>
            <p:nvPr userDrawn="1"/>
          </p:nvPicPr>
          <p:blipFill>
            <a:blip r:embed="rId12">
              <a:alphaModFix amt="35000"/>
              <a:extLst>
                <a:ext uri="{28A0092B-C50C-407E-A947-70E740481C1C}">
                  <a14:useLocalDpi xmlns:a14="http://schemas.microsoft.com/office/drawing/2010/main" val="0"/>
                </a:ext>
              </a:extLst>
            </a:blip>
            <a:srcRect/>
            <a:stretch/>
          </p:blipFill>
          <p:spPr>
            <a:xfrm rot="5400000">
              <a:off x="13079320" y="2266786"/>
              <a:ext cx="352299" cy="352299"/>
            </a:xfrm>
            <a:prstGeom prst="rect">
              <a:avLst/>
            </a:prstGeom>
          </p:spPr>
        </p:pic>
        <p:pic>
          <p:nvPicPr>
            <p:cNvPr id="145" name="Picture 144">
              <a:extLst>
                <a:ext uri="{FF2B5EF4-FFF2-40B4-BE49-F238E27FC236}">
                  <a16:creationId xmlns:a16="http://schemas.microsoft.com/office/drawing/2014/main" id="{D6C6CA33-ADE4-43E6-BADE-8D0CBE865E64}"/>
                </a:ext>
              </a:extLst>
            </p:cNvPr>
            <p:cNvPicPr>
              <a:picLocks noChangeAspect="1"/>
            </p:cNvPicPr>
            <p:nvPr userDrawn="1"/>
          </p:nvPicPr>
          <p:blipFill>
            <a:blip r:embed="rId12">
              <a:alphaModFix amt="35000"/>
              <a:extLst>
                <a:ext uri="{28A0092B-C50C-407E-A947-70E740481C1C}">
                  <a14:useLocalDpi xmlns:a14="http://schemas.microsoft.com/office/drawing/2010/main" val="0"/>
                </a:ext>
              </a:extLst>
            </a:blip>
            <a:srcRect/>
            <a:stretch/>
          </p:blipFill>
          <p:spPr>
            <a:xfrm rot="5400000">
              <a:off x="13537737" y="2266786"/>
              <a:ext cx="352299" cy="352299"/>
            </a:xfrm>
            <a:prstGeom prst="rect">
              <a:avLst/>
            </a:prstGeom>
          </p:spPr>
        </p:pic>
        <p:pic>
          <p:nvPicPr>
            <p:cNvPr id="146" name="Picture 145">
              <a:extLst>
                <a:ext uri="{FF2B5EF4-FFF2-40B4-BE49-F238E27FC236}">
                  <a16:creationId xmlns:a16="http://schemas.microsoft.com/office/drawing/2014/main" id="{A3416FB0-A291-4CC0-B6BC-A4FBBE00E6AE}"/>
                </a:ext>
              </a:extLst>
            </p:cNvPr>
            <p:cNvPicPr>
              <a:picLocks noChangeAspect="1"/>
            </p:cNvPicPr>
            <p:nvPr userDrawn="1"/>
          </p:nvPicPr>
          <p:blipFill>
            <a:blip r:embed="rId12">
              <a:alphaModFix amt="50000"/>
              <a:extLst>
                <a:ext uri="{28A0092B-C50C-407E-A947-70E740481C1C}">
                  <a14:useLocalDpi xmlns:a14="http://schemas.microsoft.com/office/drawing/2010/main" val="0"/>
                </a:ext>
              </a:extLst>
            </a:blip>
            <a:srcRect/>
            <a:stretch/>
          </p:blipFill>
          <p:spPr>
            <a:xfrm rot="5400000">
              <a:off x="13996154" y="2272650"/>
              <a:ext cx="352299" cy="352299"/>
            </a:xfrm>
            <a:prstGeom prst="rect">
              <a:avLst/>
            </a:prstGeom>
          </p:spPr>
        </p:pic>
        <p:pic>
          <p:nvPicPr>
            <p:cNvPr id="147" name="Picture 146">
              <a:extLst>
                <a:ext uri="{FF2B5EF4-FFF2-40B4-BE49-F238E27FC236}">
                  <a16:creationId xmlns:a16="http://schemas.microsoft.com/office/drawing/2014/main" id="{E674F61B-18A6-423D-A6A7-DA7D22CDFD12}"/>
                </a:ext>
              </a:extLst>
            </p:cNvPr>
            <p:cNvPicPr>
              <a:picLocks noChangeAspect="1"/>
            </p:cNvPicPr>
            <p:nvPr userDrawn="1"/>
          </p:nvPicPr>
          <p:blipFill>
            <a:blip r:embed="rId12">
              <a:alphaModFix amt="50000"/>
              <a:extLst>
                <a:ext uri="{28A0092B-C50C-407E-A947-70E740481C1C}">
                  <a14:useLocalDpi xmlns:a14="http://schemas.microsoft.com/office/drawing/2010/main" val="0"/>
                </a:ext>
              </a:extLst>
            </a:blip>
            <a:srcRect/>
            <a:stretch/>
          </p:blipFill>
          <p:spPr>
            <a:xfrm rot="5400000">
              <a:off x="14454571" y="2288564"/>
              <a:ext cx="352299" cy="352299"/>
            </a:xfrm>
            <a:prstGeom prst="rect">
              <a:avLst/>
            </a:prstGeom>
          </p:spPr>
        </p:pic>
        <p:pic>
          <p:nvPicPr>
            <p:cNvPr id="149" name="Picture 148">
              <a:extLst>
                <a:ext uri="{FF2B5EF4-FFF2-40B4-BE49-F238E27FC236}">
                  <a16:creationId xmlns:a16="http://schemas.microsoft.com/office/drawing/2014/main" id="{02497A1E-C60A-4A6B-83FE-FC66BC06C03F}"/>
                </a:ext>
              </a:extLst>
            </p:cNvPr>
            <p:cNvPicPr>
              <a:picLocks noChangeAspect="1"/>
            </p:cNvPicPr>
            <p:nvPr userDrawn="1"/>
          </p:nvPicPr>
          <p:blipFill>
            <a:blip r:embed="rId12">
              <a:alphaModFix amt="70000"/>
              <a:extLst>
                <a:ext uri="{28A0092B-C50C-407E-A947-70E740481C1C}">
                  <a14:useLocalDpi xmlns:a14="http://schemas.microsoft.com/office/drawing/2010/main" val="0"/>
                </a:ext>
              </a:extLst>
            </a:blip>
            <a:srcRect/>
            <a:stretch/>
          </p:blipFill>
          <p:spPr>
            <a:xfrm rot="5400000">
              <a:off x="14912988" y="2288565"/>
              <a:ext cx="352299" cy="352299"/>
            </a:xfrm>
            <a:prstGeom prst="rect">
              <a:avLst/>
            </a:prstGeom>
          </p:spPr>
        </p:pic>
        <p:pic>
          <p:nvPicPr>
            <p:cNvPr id="150" name="Picture 149">
              <a:extLst>
                <a:ext uri="{FF2B5EF4-FFF2-40B4-BE49-F238E27FC236}">
                  <a16:creationId xmlns:a16="http://schemas.microsoft.com/office/drawing/2014/main" id="{C8CC01D1-1C16-476E-B5D8-B86BD6B681CE}"/>
                </a:ext>
              </a:extLst>
            </p:cNvPr>
            <p:cNvPicPr>
              <a:picLocks noChangeAspect="1"/>
            </p:cNvPicPr>
            <p:nvPr userDrawn="1"/>
          </p:nvPicPr>
          <p:blipFill>
            <a:blip r:embed="rId12">
              <a:alphaModFix amt="70000"/>
              <a:extLst>
                <a:ext uri="{28A0092B-C50C-407E-A947-70E740481C1C}">
                  <a14:useLocalDpi xmlns:a14="http://schemas.microsoft.com/office/drawing/2010/main" val="0"/>
                </a:ext>
              </a:extLst>
            </a:blip>
            <a:srcRect/>
            <a:stretch/>
          </p:blipFill>
          <p:spPr>
            <a:xfrm rot="5400000">
              <a:off x="15371405" y="2288566"/>
              <a:ext cx="352299" cy="352299"/>
            </a:xfrm>
            <a:prstGeom prst="rect">
              <a:avLst/>
            </a:prstGeom>
          </p:spPr>
        </p:pic>
        <p:pic>
          <p:nvPicPr>
            <p:cNvPr id="151" name="Picture 150">
              <a:extLst>
                <a:ext uri="{FF2B5EF4-FFF2-40B4-BE49-F238E27FC236}">
                  <a16:creationId xmlns:a16="http://schemas.microsoft.com/office/drawing/2014/main" id="{622F88F2-20C8-486F-B6AF-40946C190BA7}"/>
                </a:ext>
              </a:extLst>
            </p:cNvPr>
            <p:cNvPicPr>
              <a:picLocks noChangeAspect="1"/>
            </p:cNvPicPr>
            <p:nvPr userDrawn="1"/>
          </p:nvPicPr>
          <p:blipFill>
            <a:blip r:embed="rId12">
              <a:alphaModFix amt="85000"/>
              <a:extLst>
                <a:ext uri="{28A0092B-C50C-407E-A947-70E740481C1C}">
                  <a14:useLocalDpi xmlns:a14="http://schemas.microsoft.com/office/drawing/2010/main" val="0"/>
                </a:ext>
              </a:extLst>
            </a:blip>
            <a:srcRect/>
            <a:stretch/>
          </p:blipFill>
          <p:spPr>
            <a:xfrm rot="5400000">
              <a:off x="15829822" y="2288567"/>
              <a:ext cx="352299" cy="352299"/>
            </a:xfrm>
            <a:prstGeom prst="rect">
              <a:avLst/>
            </a:prstGeom>
          </p:spPr>
        </p:pic>
        <p:pic>
          <p:nvPicPr>
            <p:cNvPr id="152" name="Picture 151">
              <a:extLst>
                <a:ext uri="{FF2B5EF4-FFF2-40B4-BE49-F238E27FC236}">
                  <a16:creationId xmlns:a16="http://schemas.microsoft.com/office/drawing/2014/main" id="{EB6F46A7-59F7-42FB-8147-8EAF18AAE67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rot="5400000">
              <a:off x="16288239" y="2288568"/>
              <a:ext cx="352299" cy="352299"/>
            </a:xfrm>
            <a:prstGeom prst="rect">
              <a:avLst/>
            </a:prstGeom>
          </p:spPr>
        </p:pic>
      </p:grpSp>
      <p:grpSp>
        <p:nvGrpSpPr>
          <p:cNvPr id="8" name="Group 7">
            <a:extLst>
              <a:ext uri="{FF2B5EF4-FFF2-40B4-BE49-F238E27FC236}">
                <a16:creationId xmlns:a16="http://schemas.microsoft.com/office/drawing/2014/main" id="{ECCC21B0-61F7-4C27-9627-AA169D49264E}"/>
              </a:ext>
            </a:extLst>
          </p:cNvPr>
          <p:cNvGrpSpPr/>
          <p:nvPr userDrawn="1"/>
        </p:nvGrpSpPr>
        <p:grpSpPr>
          <a:xfrm>
            <a:off x="14601218" y="136364"/>
            <a:ext cx="3257180" cy="1273555"/>
            <a:chOff x="14601218" y="89905"/>
            <a:chExt cx="3257180" cy="1273553"/>
          </a:xfrm>
        </p:grpSpPr>
        <p:pic>
          <p:nvPicPr>
            <p:cNvPr id="25" name="Graphic 24">
              <a:extLst>
                <a:ext uri="{FF2B5EF4-FFF2-40B4-BE49-F238E27FC236}">
                  <a16:creationId xmlns:a16="http://schemas.microsoft.com/office/drawing/2014/main" id="{97591A61-554A-498D-9962-E476E1D6591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601218" y="89905"/>
              <a:ext cx="3257180" cy="762126"/>
            </a:xfrm>
            <a:prstGeom prst="rect">
              <a:avLst/>
            </a:prstGeom>
          </p:spPr>
        </p:pic>
        <p:sp>
          <p:nvSpPr>
            <p:cNvPr id="3" name="TextBox 2">
              <a:extLst>
                <a:ext uri="{FF2B5EF4-FFF2-40B4-BE49-F238E27FC236}">
                  <a16:creationId xmlns:a16="http://schemas.microsoft.com/office/drawing/2014/main" id="{9CEC2BDA-EDF3-4487-A743-5A62D0A24B1E}"/>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037871"/>
                  </a:solidFill>
                  <a:latin typeface="Verdana" panose="020B0604030504040204" pitchFamily="34" charset="0"/>
                  <a:ea typeface="Verdana" panose="020B0604030504040204" pitchFamily="34" charset="0"/>
                </a:rPr>
                <a:t>Step 3: Deliver</a:t>
              </a:r>
            </a:p>
          </p:txBody>
        </p:sp>
      </p:grpSp>
      <p:sp>
        <p:nvSpPr>
          <p:cNvPr id="7" name="Text Placeholder 6">
            <a:extLst>
              <a:ext uri="{FF2B5EF4-FFF2-40B4-BE49-F238E27FC236}">
                <a16:creationId xmlns:a16="http://schemas.microsoft.com/office/drawing/2014/main" id="{C16666EE-53E3-4B7F-8527-AC8FBF6F18BC}"/>
              </a:ext>
            </a:extLst>
          </p:cNvPr>
          <p:cNvSpPr>
            <a:spLocks noGrp="1"/>
          </p:cNvSpPr>
          <p:nvPr>
            <p:ph type="body" sz="quarter" idx="20" hasCustomPrompt="1"/>
          </p:nvPr>
        </p:nvSpPr>
        <p:spPr>
          <a:xfrm>
            <a:off x="9594050" y="2625232"/>
            <a:ext cx="8190000" cy="6300000"/>
          </a:xfrm>
          <a:prstGeom prst="rect">
            <a:avLst/>
          </a:prstGeom>
        </p:spPr>
        <p:txBody>
          <a:bodyPr/>
          <a:lstStyle>
            <a:lvl1pPr marL="342900" indent="-342900">
              <a:lnSpc>
                <a:spcPts val="2700"/>
              </a:lnSpc>
              <a:buFont typeface="+mj-lt"/>
              <a:buAutoNum type="arabicPeriod"/>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p>
          <a:p>
            <a:pPr lvl="0"/>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p>
          <a:p>
            <a:pPr lvl="0"/>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a:p>
            <a:pPr lvl="0"/>
            <a:r>
              <a:rPr lang="en-GB" err="1"/>
              <a:t>nulla</a:t>
            </a:r>
            <a:r>
              <a:rPr lang="en-GB"/>
              <a:t> pharetra </a:t>
            </a:r>
            <a:r>
              <a:rPr lang="en-GB" err="1"/>
              <a:t>diam</a:t>
            </a:r>
            <a:r>
              <a:rPr lang="en-GB"/>
              <a:t> sit </a:t>
            </a:r>
            <a:r>
              <a:rPr lang="en-GB" err="1"/>
              <a:t>amet</a:t>
            </a:r>
            <a:r>
              <a:rPr lang="en-GB"/>
              <a:t> </a:t>
            </a:r>
            <a:r>
              <a:rPr lang="en-GB" err="1"/>
              <a:t>nisl</a:t>
            </a:r>
            <a:r>
              <a:rPr lang="en-GB"/>
              <a:t>. Ut </a:t>
            </a:r>
            <a:r>
              <a:rPr lang="en-GB" err="1"/>
              <a:t>morbi</a:t>
            </a:r>
            <a:r>
              <a:rPr lang="en-GB"/>
              <a:t> </a:t>
            </a:r>
            <a:r>
              <a:rPr lang="en-GB" err="1"/>
              <a:t>tincidunt</a:t>
            </a:r>
            <a:r>
              <a:rPr lang="en-GB"/>
              <a:t> </a:t>
            </a:r>
            <a:r>
              <a:rPr lang="en-GB" err="1"/>
              <a:t>augue</a:t>
            </a:r>
            <a:r>
              <a:rPr lang="en-GB"/>
              <a:t> </a:t>
            </a:r>
            <a:r>
              <a:rPr lang="en-GB" err="1"/>
              <a:t>interdum</a:t>
            </a:r>
            <a:r>
              <a:rPr lang="en-GB"/>
              <a:t>. Morbi </a:t>
            </a:r>
            <a:r>
              <a:rPr lang="en-GB" err="1"/>
              <a:t>tincidunt</a:t>
            </a:r>
            <a:r>
              <a:rPr lang="en-GB"/>
              <a:t> </a:t>
            </a:r>
            <a:r>
              <a:rPr lang="en-GB" err="1"/>
              <a:t>augue</a:t>
            </a:r>
            <a:r>
              <a:rPr lang="en-GB"/>
              <a:t> </a:t>
            </a:r>
            <a:r>
              <a:rPr lang="en-GB" err="1"/>
              <a:t>interdum</a:t>
            </a:r>
            <a:r>
              <a:rPr lang="en-GB"/>
              <a:t> </a:t>
            </a:r>
            <a:r>
              <a:rPr lang="en-GB" err="1"/>
              <a:t>velit</a:t>
            </a:r>
            <a:r>
              <a:rPr lang="en-GB"/>
              <a:t> </a:t>
            </a:r>
            <a:r>
              <a:rPr lang="en-GB" err="1"/>
              <a:t>euismod</a:t>
            </a:r>
            <a:r>
              <a:rPr lang="en-GB"/>
              <a:t> in. Eu </a:t>
            </a:r>
            <a:r>
              <a:rPr lang="en-GB" err="1"/>
              <a:t>ultrices</a:t>
            </a:r>
            <a:r>
              <a:rPr lang="en-GB"/>
              <a:t> vitae auctor </a:t>
            </a:r>
            <a:r>
              <a:rPr lang="en-GB" err="1"/>
              <a:t>eu</a:t>
            </a:r>
            <a:r>
              <a:rPr lang="en-GB"/>
              <a:t>.</a:t>
            </a:r>
          </a:p>
        </p:txBody>
      </p:sp>
      <p:sp>
        <p:nvSpPr>
          <p:cNvPr id="68" name="Text Placeholder 16">
            <a:extLst>
              <a:ext uri="{FF2B5EF4-FFF2-40B4-BE49-F238E27FC236}">
                <a16:creationId xmlns:a16="http://schemas.microsoft.com/office/drawing/2014/main" id="{DCBDFC7A-567E-F5DD-F0BC-478FD77F675E}"/>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69" name="Text Placeholder 18">
            <a:extLst>
              <a:ext uri="{FF2B5EF4-FFF2-40B4-BE49-F238E27FC236}">
                <a16:creationId xmlns:a16="http://schemas.microsoft.com/office/drawing/2014/main" id="{815446C2-68A7-57A9-2709-3A4B8DB679AF}"/>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…at a glance</a:t>
            </a:r>
          </a:p>
        </p:txBody>
      </p:sp>
      <p:sp>
        <p:nvSpPr>
          <p:cNvPr id="70" name="Text Placeholder 18">
            <a:extLst>
              <a:ext uri="{FF2B5EF4-FFF2-40B4-BE49-F238E27FC236}">
                <a16:creationId xmlns:a16="http://schemas.microsoft.com/office/drawing/2014/main" id="{BDDA7206-7424-BB39-DCB5-162D7063D2C0}"/>
              </a:ext>
            </a:extLst>
          </p:cNvPr>
          <p:cNvSpPr>
            <a:spLocks noGrp="1"/>
          </p:cNvSpPr>
          <p:nvPr>
            <p:ph type="body" sz="quarter" idx="12" hasCustomPrompt="1"/>
          </p:nvPr>
        </p:nvSpPr>
        <p:spPr>
          <a:xfrm>
            <a:off x="10968384" y="225975"/>
            <a:ext cx="3257180"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943434167"/>
      </p:ext>
    </p:extLst>
  </p:cSld>
  <p:clrMapOvr>
    <a:masterClrMapping/>
  </p:clrMapOvr>
  <p:extLst>
    <p:ext uri="{DCECCB84-F9BA-43D5-87BE-67443E8EF086}">
      <p15:sldGuideLst xmlns:p15="http://schemas.microsoft.com/office/powerpoint/2012/main">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9D0780A1-936A-ED1E-8E15-FEB1B7C80B8F}"/>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6" name="Text Placeholder 18">
            <a:extLst>
              <a:ext uri="{FF2B5EF4-FFF2-40B4-BE49-F238E27FC236}">
                <a16:creationId xmlns:a16="http://schemas.microsoft.com/office/drawing/2014/main" id="{169DDCB6-B4EB-2C29-0183-8D0D580362FE}"/>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7" name="Text Placeholder 18">
            <a:extLst>
              <a:ext uri="{FF2B5EF4-FFF2-40B4-BE49-F238E27FC236}">
                <a16:creationId xmlns:a16="http://schemas.microsoft.com/office/drawing/2014/main" id="{1566A9B5-0229-4693-A066-07DE6B06A9ED}"/>
              </a:ext>
            </a:extLst>
          </p:cNvPr>
          <p:cNvSpPr>
            <a:spLocks noGrp="1"/>
          </p:cNvSpPr>
          <p:nvPr>
            <p:ph type="body" sz="quarter" idx="12" hasCustomPrompt="1"/>
          </p:nvPr>
        </p:nvSpPr>
        <p:spPr>
          <a:xfrm>
            <a:off x="10985326" y="225975"/>
            <a:ext cx="3240238"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42697953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Layout">
    <p:spTree>
      <p:nvGrpSpPr>
        <p:cNvPr id="1" name=""/>
        <p:cNvGrpSpPr/>
        <p:nvPr/>
      </p:nvGrpSpPr>
      <p:grpSpPr>
        <a:xfrm>
          <a:off x="0" y="0"/>
          <a:ext cx="0" cy="0"/>
          <a:chOff x="0" y="0"/>
          <a:chExt cx="0" cy="0"/>
        </a:xfrm>
      </p:grpSpPr>
      <p:pic>
        <p:nvPicPr>
          <p:cNvPr id="33" name="Picture 32" descr="A picture containing dark, night sky&#10;&#10;Description automatically generated">
            <a:extLst>
              <a:ext uri="{FF2B5EF4-FFF2-40B4-BE49-F238E27FC236}">
                <a16:creationId xmlns:a16="http://schemas.microsoft.com/office/drawing/2014/main" id="{BE5750FF-9EA4-4232-9A56-B8ACC5176E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4586"/>
            <a:ext cx="2438096" cy="2438096"/>
          </a:xfrm>
          <a:prstGeom prst="rect">
            <a:avLst/>
          </a:prstGeom>
        </p:spPr>
      </p:pic>
      <p:pic>
        <p:nvPicPr>
          <p:cNvPr id="6" name="Picture 5" descr="A picture containing dark, night sky&#10;&#10;Description automatically generated">
            <a:extLst>
              <a:ext uri="{FF2B5EF4-FFF2-40B4-BE49-F238E27FC236}">
                <a16:creationId xmlns:a16="http://schemas.microsoft.com/office/drawing/2014/main" id="{461DCEDF-D1A1-4713-9CDB-E62FF9E8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12000"/>
            <a:ext cx="2438096" cy="2438096"/>
          </a:xfrm>
          <a:prstGeom prst="rect">
            <a:avLst/>
          </a:prstGeom>
        </p:spPr>
      </p:pic>
      <p:pic>
        <p:nvPicPr>
          <p:cNvPr id="3" name="Picture 2" descr="A picture containing dark, image, silhouette, night sky&#10;&#10;Description automatically generated">
            <a:extLst>
              <a:ext uri="{FF2B5EF4-FFF2-40B4-BE49-F238E27FC236}">
                <a16:creationId xmlns:a16="http://schemas.microsoft.com/office/drawing/2014/main" id="{4545BD02-D7DB-4EE8-83CD-878E6FEF32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70452"/>
            <a:ext cx="2438096" cy="2438096"/>
          </a:xfrm>
          <a:prstGeom prst="rect">
            <a:avLst/>
          </a:prstGeom>
        </p:spPr>
      </p:pic>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6" name="Text Placeholder 6">
            <a:extLst>
              <a:ext uri="{FF2B5EF4-FFF2-40B4-BE49-F238E27FC236}">
                <a16:creationId xmlns:a16="http://schemas.microsoft.com/office/drawing/2014/main" id="{E8243829-AFF6-4E49-8A78-2367FC9921F0}"/>
              </a:ext>
            </a:extLst>
          </p:cNvPr>
          <p:cNvSpPr>
            <a:spLocks noGrp="1"/>
          </p:cNvSpPr>
          <p:nvPr>
            <p:ph type="body" sz="quarter" idx="20" hasCustomPrompt="1"/>
          </p:nvPr>
        </p:nvSpPr>
        <p:spPr>
          <a:xfrm>
            <a:off x="393896" y="2363264"/>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p:txBody>
      </p:sp>
      <p:sp>
        <p:nvSpPr>
          <p:cNvPr id="4" name="Picture Placeholder 3">
            <a:extLst>
              <a:ext uri="{FF2B5EF4-FFF2-40B4-BE49-F238E27FC236}">
                <a16:creationId xmlns:a16="http://schemas.microsoft.com/office/drawing/2014/main" id="{6D5965C2-678F-4F9A-85CF-0005BAC0CFD8}"/>
              </a:ext>
            </a:extLst>
          </p:cNvPr>
          <p:cNvSpPr>
            <a:spLocks noGrp="1"/>
          </p:cNvSpPr>
          <p:nvPr>
            <p:ph type="pic" sz="quarter" idx="22" hasCustomPrompt="1"/>
          </p:nvPr>
        </p:nvSpPr>
        <p:spPr>
          <a:xfrm>
            <a:off x="393896" y="1708008"/>
            <a:ext cx="8460000" cy="540000"/>
          </a:xfrm>
          <a:prstGeom prst="rect">
            <a:avLst/>
          </a:prstGeom>
          <a:blipFill>
            <a:blip r:embed="rId4"/>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1</a:t>
            </a:r>
          </a:p>
        </p:txBody>
      </p:sp>
      <p:sp>
        <p:nvSpPr>
          <p:cNvPr id="10" name="Text Placeholder 6">
            <a:extLst>
              <a:ext uri="{FF2B5EF4-FFF2-40B4-BE49-F238E27FC236}">
                <a16:creationId xmlns:a16="http://schemas.microsoft.com/office/drawing/2014/main" id="{505D645D-A8E5-4E2E-8362-C2CB3EB08714}"/>
              </a:ext>
            </a:extLst>
          </p:cNvPr>
          <p:cNvSpPr>
            <a:spLocks noGrp="1"/>
          </p:cNvSpPr>
          <p:nvPr>
            <p:ph type="body" sz="quarter" idx="23" hasCustomPrompt="1"/>
          </p:nvPr>
        </p:nvSpPr>
        <p:spPr>
          <a:xfrm>
            <a:off x="393896" y="5261776"/>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p:txBody>
      </p:sp>
      <p:sp>
        <p:nvSpPr>
          <p:cNvPr id="11" name="Text Placeholder 6">
            <a:extLst>
              <a:ext uri="{FF2B5EF4-FFF2-40B4-BE49-F238E27FC236}">
                <a16:creationId xmlns:a16="http://schemas.microsoft.com/office/drawing/2014/main" id="{12C572A5-A05C-41CC-AF6F-59593465DD04}"/>
              </a:ext>
            </a:extLst>
          </p:cNvPr>
          <p:cNvSpPr>
            <a:spLocks noGrp="1"/>
          </p:cNvSpPr>
          <p:nvPr>
            <p:ph type="body" sz="quarter" idx="24" hasCustomPrompt="1"/>
          </p:nvPr>
        </p:nvSpPr>
        <p:spPr>
          <a:xfrm>
            <a:off x="393896" y="8176426"/>
            <a:ext cx="8460000" cy="1641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augue</a:t>
            </a:r>
            <a:r>
              <a:rPr lang="en-GB"/>
              <a:t>. </a:t>
            </a:r>
            <a:r>
              <a:rPr lang="en-GB" err="1"/>
              <a:t>Velit</a:t>
            </a:r>
            <a:r>
              <a:rPr lang="en-GB"/>
              <a:t> </a:t>
            </a:r>
            <a:r>
              <a:rPr lang="en-GB" err="1"/>
              <a:t>scelerisque</a:t>
            </a:r>
            <a:r>
              <a:rPr lang="en-GB"/>
              <a:t> in dictum non </a:t>
            </a:r>
            <a:r>
              <a:rPr lang="en-GB" err="1"/>
              <a:t>consectetur</a:t>
            </a:r>
            <a:r>
              <a:rPr lang="en-GB"/>
              <a:t> a </a:t>
            </a:r>
            <a:r>
              <a:rPr lang="en-GB" err="1"/>
              <a:t>erat</a:t>
            </a:r>
            <a:r>
              <a:rPr lang="en-GB"/>
              <a:t>. Sem et </a:t>
            </a:r>
            <a:r>
              <a:rPr lang="en-GB" err="1"/>
              <a:t>tortor</a:t>
            </a:r>
            <a:r>
              <a:rPr lang="en-GB"/>
              <a:t> </a:t>
            </a:r>
            <a:r>
              <a:rPr lang="en-GB" err="1"/>
              <a:t>consequat</a:t>
            </a:r>
            <a:r>
              <a:rPr lang="en-GB"/>
              <a:t> id porta </a:t>
            </a:r>
            <a:r>
              <a:rPr lang="en-GB" err="1"/>
              <a:t>nibh</a:t>
            </a:r>
            <a:r>
              <a:rPr lang="en-GB"/>
              <a:t>. </a:t>
            </a:r>
            <a:r>
              <a:rPr lang="en-GB" err="1"/>
              <a:t>Imperdiet</a:t>
            </a:r>
            <a:r>
              <a:rPr lang="en-GB"/>
              <a:t> </a:t>
            </a:r>
            <a:r>
              <a:rPr lang="en-GB" err="1"/>
              <a:t>proin</a:t>
            </a:r>
            <a:r>
              <a:rPr lang="en-GB"/>
              <a:t> fermentum </a:t>
            </a:r>
            <a:r>
              <a:rPr lang="en-GB" err="1"/>
              <a:t>leo</a:t>
            </a:r>
            <a:r>
              <a:rPr lang="en-GB"/>
              <a:t> </a:t>
            </a:r>
            <a:r>
              <a:rPr lang="en-GB" err="1"/>
              <a:t>vel</a:t>
            </a:r>
            <a:r>
              <a:rPr lang="en-GB"/>
              <a:t> </a:t>
            </a:r>
            <a:r>
              <a:rPr lang="en-GB" err="1"/>
              <a:t>orci</a:t>
            </a:r>
            <a:r>
              <a:rPr lang="en-GB"/>
              <a:t> porta non pulvinar. Id </a:t>
            </a:r>
            <a:r>
              <a:rPr lang="en-GB" err="1"/>
              <a:t>velit</a:t>
            </a:r>
            <a:r>
              <a:rPr lang="en-GB"/>
              <a:t> </a:t>
            </a:r>
            <a:r>
              <a:rPr lang="en-GB" err="1"/>
              <a:t>ut</a:t>
            </a:r>
            <a:r>
              <a:rPr lang="en-GB"/>
              <a:t> </a:t>
            </a:r>
            <a:r>
              <a:rPr lang="en-GB" err="1"/>
              <a:t>tortor</a:t>
            </a:r>
            <a:r>
              <a:rPr lang="en-GB"/>
              <a:t> </a:t>
            </a:r>
            <a:r>
              <a:rPr lang="en-GB" err="1"/>
              <a:t>pretium</a:t>
            </a:r>
            <a:r>
              <a:rPr lang="en-GB"/>
              <a:t> </a:t>
            </a:r>
            <a:r>
              <a:rPr lang="en-GB" err="1"/>
              <a:t>viverra</a:t>
            </a:r>
            <a:r>
              <a:rPr lang="en-GB"/>
              <a:t> </a:t>
            </a:r>
            <a:r>
              <a:rPr lang="en-GB" err="1"/>
              <a:t>suspendisse</a:t>
            </a:r>
            <a:r>
              <a:rPr lang="en-GB"/>
              <a:t> </a:t>
            </a:r>
            <a:r>
              <a:rPr lang="en-GB" err="1"/>
              <a:t>potenti</a:t>
            </a:r>
            <a:r>
              <a:rPr lang="en-GB"/>
              <a:t> </a:t>
            </a:r>
            <a:r>
              <a:rPr lang="en-GB" err="1"/>
              <a:t>nullam</a:t>
            </a:r>
            <a:r>
              <a:rPr lang="en-GB"/>
              <a:t>. Fermentum </a:t>
            </a:r>
            <a:r>
              <a:rPr lang="en-GB" err="1"/>
              <a:t>posuere</a:t>
            </a:r>
            <a:r>
              <a:rPr lang="en-GB"/>
              <a:t> </a:t>
            </a:r>
            <a:r>
              <a:rPr lang="en-GB" err="1"/>
              <a:t>urna</a:t>
            </a:r>
            <a:r>
              <a:rPr lang="en-GB"/>
              <a:t> </a:t>
            </a:r>
            <a:r>
              <a:rPr lang="en-GB" err="1"/>
              <a:t>nec</a:t>
            </a:r>
            <a:r>
              <a:rPr lang="en-GB"/>
              <a:t>.</a:t>
            </a:r>
          </a:p>
        </p:txBody>
      </p:sp>
      <p:sp>
        <p:nvSpPr>
          <p:cNvPr id="12" name="Picture Placeholder 3">
            <a:extLst>
              <a:ext uri="{FF2B5EF4-FFF2-40B4-BE49-F238E27FC236}">
                <a16:creationId xmlns:a16="http://schemas.microsoft.com/office/drawing/2014/main" id="{ED585680-2D20-4FC4-AE27-8817F6035F7A}"/>
              </a:ext>
            </a:extLst>
          </p:cNvPr>
          <p:cNvSpPr>
            <a:spLocks noGrp="1"/>
          </p:cNvSpPr>
          <p:nvPr>
            <p:ph type="pic" sz="quarter" idx="25" hasCustomPrompt="1"/>
          </p:nvPr>
        </p:nvSpPr>
        <p:spPr>
          <a:xfrm>
            <a:off x="393896" y="4584538"/>
            <a:ext cx="8460000" cy="540000"/>
          </a:xfrm>
          <a:prstGeom prst="rect">
            <a:avLst/>
          </a:prstGeom>
          <a:blipFill>
            <a:blip r:embed="rId4"/>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2</a:t>
            </a:r>
          </a:p>
        </p:txBody>
      </p:sp>
      <p:sp>
        <p:nvSpPr>
          <p:cNvPr id="14" name="Picture Placeholder 3">
            <a:extLst>
              <a:ext uri="{FF2B5EF4-FFF2-40B4-BE49-F238E27FC236}">
                <a16:creationId xmlns:a16="http://schemas.microsoft.com/office/drawing/2014/main" id="{8762CE56-8138-4E67-BE29-8387ADD5925D}"/>
              </a:ext>
            </a:extLst>
          </p:cNvPr>
          <p:cNvSpPr>
            <a:spLocks noGrp="1"/>
          </p:cNvSpPr>
          <p:nvPr>
            <p:ph type="pic" sz="quarter" idx="26" hasCustomPrompt="1"/>
          </p:nvPr>
        </p:nvSpPr>
        <p:spPr>
          <a:xfrm>
            <a:off x="416448" y="7523664"/>
            <a:ext cx="8460000" cy="540000"/>
          </a:xfrm>
          <a:prstGeom prst="rect">
            <a:avLst/>
          </a:prstGeom>
          <a:blipFill>
            <a:blip r:embed="rId4"/>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3</a:t>
            </a:r>
          </a:p>
        </p:txBody>
      </p:sp>
      <p:grpSp>
        <p:nvGrpSpPr>
          <p:cNvPr id="34" name="Group 33">
            <a:extLst>
              <a:ext uri="{FF2B5EF4-FFF2-40B4-BE49-F238E27FC236}">
                <a16:creationId xmlns:a16="http://schemas.microsoft.com/office/drawing/2014/main" id="{CE06241B-1A76-40AF-A075-07E4B3B773A5}"/>
              </a:ext>
            </a:extLst>
          </p:cNvPr>
          <p:cNvGrpSpPr/>
          <p:nvPr userDrawn="1"/>
        </p:nvGrpSpPr>
        <p:grpSpPr>
          <a:xfrm>
            <a:off x="9324001" y="1543458"/>
            <a:ext cx="8774998" cy="8550096"/>
            <a:chOff x="9324000" y="1543458"/>
            <a:chExt cx="8774997" cy="8550095"/>
          </a:xfrm>
        </p:grpSpPr>
        <p:pic>
          <p:nvPicPr>
            <p:cNvPr id="35" name="Picture 34">
              <a:extLst>
                <a:ext uri="{FF2B5EF4-FFF2-40B4-BE49-F238E27FC236}">
                  <a16:creationId xmlns:a16="http://schemas.microsoft.com/office/drawing/2014/main" id="{B99F71EE-329D-45C4-B1F9-D887CBD7F7A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24000" y="1543458"/>
              <a:ext cx="2028571" cy="2028571"/>
            </a:xfrm>
            <a:prstGeom prst="rect">
              <a:avLst/>
            </a:prstGeom>
          </p:spPr>
        </p:pic>
        <p:pic>
          <p:nvPicPr>
            <p:cNvPr id="36" name="Picture 35">
              <a:extLst>
                <a:ext uri="{FF2B5EF4-FFF2-40B4-BE49-F238E27FC236}">
                  <a16:creationId xmlns:a16="http://schemas.microsoft.com/office/drawing/2014/main" id="{9794F078-4FE7-4F6D-94DC-8123DC42971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6070426" y="1543458"/>
              <a:ext cx="2028571" cy="2028571"/>
            </a:xfrm>
            <a:prstGeom prst="rect">
              <a:avLst/>
            </a:prstGeom>
          </p:spPr>
        </p:pic>
        <p:pic>
          <p:nvPicPr>
            <p:cNvPr id="37" name="Picture 36">
              <a:extLst>
                <a:ext uri="{FF2B5EF4-FFF2-40B4-BE49-F238E27FC236}">
                  <a16:creationId xmlns:a16="http://schemas.microsoft.com/office/drawing/2014/main" id="{AE60E54C-FD00-47FD-ADC9-F6EFAE87F1D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324000" y="8064982"/>
              <a:ext cx="2028571" cy="2028571"/>
            </a:xfrm>
            <a:prstGeom prst="rect">
              <a:avLst/>
            </a:prstGeom>
          </p:spPr>
        </p:pic>
        <p:pic>
          <p:nvPicPr>
            <p:cNvPr id="38" name="Picture 37">
              <a:extLst>
                <a:ext uri="{FF2B5EF4-FFF2-40B4-BE49-F238E27FC236}">
                  <a16:creationId xmlns:a16="http://schemas.microsoft.com/office/drawing/2014/main" id="{DE81C83E-F787-4690-BB76-3848F842D78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6070426" y="8064982"/>
              <a:ext cx="2028571" cy="2028571"/>
            </a:xfrm>
            <a:prstGeom prst="rect">
              <a:avLst/>
            </a:prstGeom>
          </p:spPr>
        </p:pic>
      </p:grpSp>
      <p:sp>
        <p:nvSpPr>
          <p:cNvPr id="22" name="Text Placeholder 16">
            <a:extLst>
              <a:ext uri="{FF2B5EF4-FFF2-40B4-BE49-F238E27FC236}">
                <a16:creationId xmlns:a16="http://schemas.microsoft.com/office/drawing/2014/main" id="{302E2607-2B1F-2E75-C480-0FD7F01D6587}"/>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23" name="Text Placeholder 18">
            <a:extLst>
              <a:ext uri="{FF2B5EF4-FFF2-40B4-BE49-F238E27FC236}">
                <a16:creationId xmlns:a16="http://schemas.microsoft.com/office/drawing/2014/main" id="{26908149-432D-46BC-9767-D73CD2CC380E}"/>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24" name="Text Placeholder 18">
            <a:extLst>
              <a:ext uri="{FF2B5EF4-FFF2-40B4-BE49-F238E27FC236}">
                <a16:creationId xmlns:a16="http://schemas.microsoft.com/office/drawing/2014/main" id="{0769A7D3-E3F6-58F7-A0C6-B42452408409}"/>
              </a:ext>
            </a:extLst>
          </p:cNvPr>
          <p:cNvSpPr>
            <a:spLocks noGrp="1"/>
          </p:cNvSpPr>
          <p:nvPr>
            <p:ph type="body" sz="quarter" idx="12" hasCustomPrompt="1"/>
          </p:nvPr>
        </p:nvSpPr>
        <p:spPr>
          <a:xfrm>
            <a:off x="11035430" y="225975"/>
            <a:ext cx="3190134"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176787332"/>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F3F461D1-2EA4-C5A8-7313-ED84F1353D39}"/>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6" name="Text Placeholder 18">
            <a:extLst>
              <a:ext uri="{FF2B5EF4-FFF2-40B4-BE49-F238E27FC236}">
                <a16:creationId xmlns:a16="http://schemas.microsoft.com/office/drawing/2014/main" id="{F104D46F-C27A-A208-12A7-A4188B2B2954}"/>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7" name="Text Placeholder 18">
            <a:extLst>
              <a:ext uri="{FF2B5EF4-FFF2-40B4-BE49-F238E27FC236}">
                <a16:creationId xmlns:a16="http://schemas.microsoft.com/office/drawing/2014/main" id="{79267AA2-5BAF-0E92-7D7E-9AA67427AA98}"/>
              </a:ext>
            </a:extLst>
          </p:cNvPr>
          <p:cNvSpPr>
            <a:spLocks noGrp="1"/>
          </p:cNvSpPr>
          <p:nvPr>
            <p:ph type="body" sz="quarter" idx="12" hasCustomPrompt="1"/>
          </p:nvPr>
        </p:nvSpPr>
        <p:spPr>
          <a:xfrm>
            <a:off x="10822488" y="225975"/>
            <a:ext cx="3403076"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859604490"/>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E5750FF-9EA4-4232-9A56-B8ACC5176E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544586"/>
            <a:ext cx="2438096" cy="2438096"/>
          </a:xfrm>
          <a:prstGeom prst="rect">
            <a:avLst/>
          </a:prstGeom>
        </p:spPr>
      </p:pic>
      <p:pic>
        <p:nvPicPr>
          <p:cNvPr id="6" name="Picture 5">
            <a:extLst>
              <a:ext uri="{FF2B5EF4-FFF2-40B4-BE49-F238E27FC236}">
                <a16:creationId xmlns:a16="http://schemas.microsoft.com/office/drawing/2014/main" id="{461DCEDF-D1A1-4713-9CDB-E62FF9E85B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7812000"/>
            <a:ext cx="2438096" cy="2438096"/>
          </a:xfrm>
          <a:prstGeom prst="rect">
            <a:avLst/>
          </a:prstGeom>
        </p:spPr>
      </p:pic>
      <p:pic>
        <p:nvPicPr>
          <p:cNvPr id="3" name="Picture 2">
            <a:extLst>
              <a:ext uri="{FF2B5EF4-FFF2-40B4-BE49-F238E27FC236}">
                <a16:creationId xmlns:a16="http://schemas.microsoft.com/office/drawing/2014/main" id="{4545BD02-D7DB-4EE8-83CD-878E6FEF32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270452"/>
            <a:ext cx="2438096" cy="2438096"/>
          </a:xfrm>
          <a:prstGeom prst="rect">
            <a:avLst/>
          </a:prstGeom>
        </p:spPr>
      </p:pic>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6" name="Text Placeholder 6">
            <a:extLst>
              <a:ext uri="{FF2B5EF4-FFF2-40B4-BE49-F238E27FC236}">
                <a16:creationId xmlns:a16="http://schemas.microsoft.com/office/drawing/2014/main" id="{E8243829-AFF6-4E49-8A78-2367FC9921F0}"/>
              </a:ext>
            </a:extLst>
          </p:cNvPr>
          <p:cNvSpPr>
            <a:spLocks noGrp="1"/>
          </p:cNvSpPr>
          <p:nvPr>
            <p:ph type="body" sz="quarter" idx="20" hasCustomPrompt="1"/>
          </p:nvPr>
        </p:nvSpPr>
        <p:spPr>
          <a:xfrm>
            <a:off x="393896" y="2363264"/>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p:txBody>
      </p:sp>
      <p:sp>
        <p:nvSpPr>
          <p:cNvPr id="4" name="Picture Placeholder 3">
            <a:extLst>
              <a:ext uri="{FF2B5EF4-FFF2-40B4-BE49-F238E27FC236}">
                <a16:creationId xmlns:a16="http://schemas.microsoft.com/office/drawing/2014/main" id="{6D5965C2-678F-4F9A-85CF-0005BAC0CFD8}"/>
              </a:ext>
            </a:extLst>
          </p:cNvPr>
          <p:cNvSpPr>
            <a:spLocks noGrp="1"/>
          </p:cNvSpPr>
          <p:nvPr>
            <p:ph type="pic" sz="quarter" idx="22" hasCustomPrompt="1"/>
          </p:nvPr>
        </p:nvSpPr>
        <p:spPr>
          <a:xfrm>
            <a:off x="393896" y="1708008"/>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1</a:t>
            </a:r>
          </a:p>
        </p:txBody>
      </p:sp>
      <p:sp>
        <p:nvSpPr>
          <p:cNvPr id="10" name="Text Placeholder 6">
            <a:extLst>
              <a:ext uri="{FF2B5EF4-FFF2-40B4-BE49-F238E27FC236}">
                <a16:creationId xmlns:a16="http://schemas.microsoft.com/office/drawing/2014/main" id="{505D645D-A8E5-4E2E-8362-C2CB3EB08714}"/>
              </a:ext>
            </a:extLst>
          </p:cNvPr>
          <p:cNvSpPr>
            <a:spLocks noGrp="1"/>
          </p:cNvSpPr>
          <p:nvPr>
            <p:ph type="body" sz="quarter" idx="23" hasCustomPrompt="1"/>
          </p:nvPr>
        </p:nvSpPr>
        <p:spPr>
          <a:xfrm>
            <a:off x="393896" y="5261776"/>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p:txBody>
      </p:sp>
      <p:sp>
        <p:nvSpPr>
          <p:cNvPr id="11" name="Text Placeholder 6">
            <a:extLst>
              <a:ext uri="{FF2B5EF4-FFF2-40B4-BE49-F238E27FC236}">
                <a16:creationId xmlns:a16="http://schemas.microsoft.com/office/drawing/2014/main" id="{12C572A5-A05C-41CC-AF6F-59593465DD04}"/>
              </a:ext>
            </a:extLst>
          </p:cNvPr>
          <p:cNvSpPr>
            <a:spLocks noGrp="1"/>
          </p:cNvSpPr>
          <p:nvPr>
            <p:ph type="body" sz="quarter" idx="24" hasCustomPrompt="1"/>
          </p:nvPr>
        </p:nvSpPr>
        <p:spPr>
          <a:xfrm>
            <a:off x="393896" y="8176426"/>
            <a:ext cx="8460000" cy="1641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augue</a:t>
            </a:r>
            <a:r>
              <a:rPr lang="en-GB"/>
              <a:t>. </a:t>
            </a:r>
            <a:r>
              <a:rPr lang="en-GB" err="1"/>
              <a:t>Velit</a:t>
            </a:r>
            <a:r>
              <a:rPr lang="en-GB"/>
              <a:t> </a:t>
            </a:r>
            <a:r>
              <a:rPr lang="en-GB" err="1"/>
              <a:t>scelerisque</a:t>
            </a:r>
            <a:r>
              <a:rPr lang="en-GB"/>
              <a:t> in dictum non </a:t>
            </a:r>
            <a:r>
              <a:rPr lang="en-GB" err="1"/>
              <a:t>consectetur</a:t>
            </a:r>
            <a:r>
              <a:rPr lang="en-GB"/>
              <a:t> a </a:t>
            </a:r>
            <a:r>
              <a:rPr lang="en-GB" err="1"/>
              <a:t>erat</a:t>
            </a:r>
            <a:r>
              <a:rPr lang="en-GB"/>
              <a:t>. Sem et </a:t>
            </a:r>
            <a:r>
              <a:rPr lang="en-GB" err="1"/>
              <a:t>tortor</a:t>
            </a:r>
            <a:r>
              <a:rPr lang="en-GB"/>
              <a:t> </a:t>
            </a:r>
            <a:r>
              <a:rPr lang="en-GB" err="1"/>
              <a:t>consequat</a:t>
            </a:r>
            <a:r>
              <a:rPr lang="en-GB"/>
              <a:t> id porta </a:t>
            </a:r>
            <a:r>
              <a:rPr lang="en-GB" err="1"/>
              <a:t>nibh</a:t>
            </a:r>
            <a:r>
              <a:rPr lang="en-GB"/>
              <a:t>. </a:t>
            </a:r>
            <a:r>
              <a:rPr lang="en-GB" err="1"/>
              <a:t>Imperdiet</a:t>
            </a:r>
            <a:r>
              <a:rPr lang="en-GB"/>
              <a:t> </a:t>
            </a:r>
            <a:r>
              <a:rPr lang="en-GB" err="1"/>
              <a:t>proin</a:t>
            </a:r>
            <a:r>
              <a:rPr lang="en-GB"/>
              <a:t> fermentum </a:t>
            </a:r>
            <a:r>
              <a:rPr lang="en-GB" err="1"/>
              <a:t>leo</a:t>
            </a:r>
            <a:r>
              <a:rPr lang="en-GB"/>
              <a:t> </a:t>
            </a:r>
            <a:r>
              <a:rPr lang="en-GB" err="1"/>
              <a:t>vel</a:t>
            </a:r>
            <a:r>
              <a:rPr lang="en-GB"/>
              <a:t> </a:t>
            </a:r>
            <a:r>
              <a:rPr lang="en-GB" err="1"/>
              <a:t>orci</a:t>
            </a:r>
            <a:r>
              <a:rPr lang="en-GB"/>
              <a:t> porta non pulvinar. Id </a:t>
            </a:r>
            <a:r>
              <a:rPr lang="en-GB" err="1"/>
              <a:t>velit</a:t>
            </a:r>
            <a:r>
              <a:rPr lang="en-GB"/>
              <a:t> </a:t>
            </a:r>
            <a:r>
              <a:rPr lang="en-GB" err="1"/>
              <a:t>ut</a:t>
            </a:r>
            <a:r>
              <a:rPr lang="en-GB"/>
              <a:t> </a:t>
            </a:r>
            <a:r>
              <a:rPr lang="en-GB" err="1"/>
              <a:t>tortor</a:t>
            </a:r>
            <a:r>
              <a:rPr lang="en-GB"/>
              <a:t> </a:t>
            </a:r>
            <a:r>
              <a:rPr lang="en-GB" err="1"/>
              <a:t>pretium</a:t>
            </a:r>
            <a:r>
              <a:rPr lang="en-GB"/>
              <a:t> </a:t>
            </a:r>
            <a:r>
              <a:rPr lang="en-GB" err="1"/>
              <a:t>viverra</a:t>
            </a:r>
            <a:r>
              <a:rPr lang="en-GB"/>
              <a:t> </a:t>
            </a:r>
            <a:r>
              <a:rPr lang="en-GB" err="1"/>
              <a:t>suspendisse</a:t>
            </a:r>
            <a:r>
              <a:rPr lang="en-GB"/>
              <a:t> </a:t>
            </a:r>
            <a:r>
              <a:rPr lang="en-GB" err="1"/>
              <a:t>potenti</a:t>
            </a:r>
            <a:r>
              <a:rPr lang="en-GB"/>
              <a:t> </a:t>
            </a:r>
            <a:r>
              <a:rPr lang="en-GB" err="1"/>
              <a:t>nullam</a:t>
            </a:r>
            <a:r>
              <a:rPr lang="en-GB"/>
              <a:t>. Fermentum </a:t>
            </a:r>
            <a:r>
              <a:rPr lang="en-GB" err="1"/>
              <a:t>posuere</a:t>
            </a:r>
            <a:r>
              <a:rPr lang="en-GB"/>
              <a:t> </a:t>
            </a:r>
            <a:r>
              <a:rPr lang="en-GB" err="1"/>
              <a:t>urna</a:t>
            </a:r>
            <a:r>
              <a:rPr lang="en-GB"/>
              <a:t> </a:t>
            </a:r>
            <a:r>
              <a:rPr lang="en-GB" err="1"/>
              <a:t>nec</a:t>
            </a:r>
            <a:r>
              <a:rPr lang="en-GB"/>
              <a:t>.</a:t>
            </a:r>
          </a:p>
        </p:txBody>
      </p:sp>
      <p:sp>
        <p:nvSpPr>
          <p:cNvPr id="12" name="Picture Placeholder 3">
            <a:extLst>
              <a:ext uri="{FF2B5EF4-FFF2-40B4-BE49-F238E27FC236}">
                <a16:creationId xmlns:a16="http://schemas.microsoft.com/office/drawing/2014/main" id="{ED585680-2D20-4FC4-AE27-8817F6035F7A}"/>
              </a:ext>
            </a:extLst>
          </p:cNvPr>
          <p:cNvSpPr>
            <a:spLocks noGrp="1"/>
          </p:cNvSpPr>
          <p:nvPr>
            <p:ph type="pic" sz="quarter" idx="25" hasCustomPrompt="1"/>
          </p:nvPr>
        </p:nvSpPr>
        <p:spPr>
          <a:xfrm>
            <a:off x="393896" y="4584538"/>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2</a:t>
            </a:r>
          </a:p>
        </p:txBody>
      </p:sp>
      <p:sp>
        <p:nvSpPr>
          <p:cNvPr id="14" name="Picture Placeholder 3">
            <a:extLst>
              <a:ext uri="{FF2B5EF4-FFF2-40B4-BE49-F238E27FC236}">
                <a16:creationId xmlns:a16="http://schemas.microsoft.com/office/drawing/2014/main" id="{8762CE56-8138-4E67-BE29-8387ADD5925D}"/>
              </a:ext>
            </a:extLst>
          </p:cNvPr>
          <p:cNvSpPr>
            <a:spLocks noGrp="1"/>
          </p:cNvSpPr>
          <p:nvPr>
            <p:ph type="pic" sz="quarter" idx="26" hasCustomPrompt="1"/>
          </p:nvPr>
        </p:nvSpPr>
        <p:spPr>
          <a:xfrm>
            <a:off x="416448" y="7523664"/>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3</a:t>
            </a:r>
          </a:p>
        </p:txBody>
      </p:sp>
      <p:grpSp>
        <p:nvGrpSpPr>
          <p:cNvPr id="27" name="Group 26">
            <a:extLst>
              <a:ext uri="{FF2B5EF4-FFF2-40B4-BE49-F238E27FC236}">
                <a16:creationId xmlns:a16="http://schemas.microsoft.com/office/drawing/2014/main" id="{2C34D282-D459-4FBD-8503-E2E5139B9C59}"/>
              </a:ext>
            </a:extLst>
          </p:cNvPr>
          <p:cNvGrpSpPr/>
          <p:nvPr userDrawn="1"/>
        </p:nvGrpSpPr>
        <p:grpSpPr>
          <a:xfrm>
            <a:off x="9324001" y="1543458"/>
            <a:ext cx="8774998" cy="8550096"/>
            <a:chOff x="9324000" y="1543458"/>
            <a:chExt cx="8774997" cy="8550095"/>
          </a:xfrm>
        </p:grpSpPr>
        <p:pic>
          <p:nvPicPr>
            <p:cNvPr id="8" name="Picture 7" descr="A picture containing tree, outdoor, forest, dark&#10;&#10;Description automatically generated">
              <a:extLst>
                <a:ext uri="{FF2B5EF4-FFF2-40B4-BE49-F238E27FC236}">
                  <a16:creationId xmlns:a16="http://schemas.microsoft.com/office/drawing/2014/main" id="{C03A7C25-1B8E-4DCB-B917-A10FC4A2505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24000" y="1543458"/>
              <a:ext cx="2028571" cy="2028571"/>
            </a:xfrm>
            <a:prstGeom prst="rect">
              <a:avLst/>
            </a:prstGeom>
          </p:spPr>
        </p:pic>
        <p:pic>
          <p:nvPicPr>
            <p:cNvPr id="13" name="Picture 12" descr="A picture containing tree, outdoor, dark, night sky&#10;&#10;Description automatically generated">
              <a:extLst>
                <a:ext uri="{FF2B5EF4-FFF2-40B4-BE49-F238E27FC236}">
                  <a16:creationId xmlns:a16="http://schemas.microsoft.com/office/drawing/2014/main" id="{523165A0-BD81-452B-8B11-D1BFA65681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070426" y="1543458"/>
              <a:ext cx="2028571" cy="2028571"/>
            </a:xfrm>
            <a:prstGeom prst="rect">
              <a:avLst/>
            </a:prstGeom>
          </p:spPr>
        </p:pic>
        <p:pic>
          <p:nvPicPr>
            <p:cNvPr id="16" name="Picture 15" descr="A picture containing snow, outdoor&#10;&#10;Description automatically generated">
              <a:extLst>
                <a:ext uri="{FF2B5EF4-FFF2-40B4-BE49-F238E27FC236}">
                  <a16:creationId xmlns:a16="http://schemas.microsoft.com/office/drawing/2014/main" id="{9172C785-6BD2-4340-8B3E-39F8B8439A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24000" y="8064982"/>
              <a:ext cx="2028571" cy="2028571"/>
            </a:xfrm>
            <a:prstGeom prst="rect">
              <a:avLst/>
            </a:prstGeom>
          </p:spPr>
        </p:pic>
        <p:pic>
          <p:nvPicPr>
            <p:cNvPr id="25" name="Picture 24" descr="A picture containing snow, outdoor&#10;&#10;Description automatically generated">
              <a:extLst>
                <a:ext uri="{FF2B5EF4-FFF2-40B4-BE49-F238E27FC236}">
                  <a16:creationId xmlns:a16="http://schemas.microsoft.com/office/drawing/2014/main" id="{B04C3CE0-9850-4800-B262-A7D70B0449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70426" y="8064982"/>
              <a:ext cx="2028571" cy="2028571"/>
            </a:xfrm>
            <a:prstGeom prst="rect">
              <a:avLst/>
            </a:prstGeom>
          </p:spPr>
        </p:pic>
      </p:grpSp>
      <p:sp>
        <p:nvSpPr>
          <p:cNvPr id="22" name="Text Placeholder 16">
            <a:extLst>
              <a:ext uri="{FF2B5EF4-FFF2-40B4-BE49-F238E27FC236}">
                <a16:creationId xmlns:a16="http://schemas.microsoft.com/office/drawing/2014/main" id="{EC9EC65C-7F56-D548-BCC5-3D66B325C92E}"/>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23" name="Text Placeholder 18">
            <a:extLst>
              <a:ext uri="{FF2B5EF4-FFF2-40B4-BE49-F238E27FC236}">
                <a16:creationId xmlns:a16="http://schemas.microsoft.com/office/drawing/2014/main" id="{3984DB77-E535-BC85-5261-12CF497FEA3E}"/>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24" name="Text Placeholder 18">
            <a:extLst>
              <a:ext uri="{FF2B5EF4-FFF2-40B4-BE49-F238E27FC236}">
                <a16:creationId xmlns:a16="http://schemas.microsoft.com/office/drawing/2014/main" id="{003A21B8-1CE3-B40F-B6FA-A211A8E7B26E}"/>
              </a:ext>
            </a:extLst>
          </p:cNvPr>
          <p:cNvSpPr>
            <a:spLocks noGrp="1"/>
          </p:cNvSpPr>
          <p:nvPr>
            <p:ph type="body" sz="quarter" idx="12" hasCustomPrompt="1"/>
          </p:nvPr>
        </p:nvSpPr>
        <p:spPr>
          <a:xfrm>
            <a:off x="10822488" y="225975"/>
            <a:ext cx="3403076"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3850153368"/>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AA4EE2C8-EDD5-ED9B-45CF-2BF64F317D4F}"/>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6" name="Text Placeholder 18">
            <a:extLst>
              <a:ext uri="{FF2B5EF4-FFF2-40B4-BE49-F238E27FC236}">
                <a16:creationId xmlns:a16="http://schemas.microsoft.com/office/drawing/2014/main" id="{988ECA1B-A365-97CE-952B-C0F1576371A4}"/>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7" name="Text Placeholder 18">
            <a:extLst>
              <a:ext uri="{FF2B5EF4-FFF2-40B4-BE49-F238E27FC236}">
                <a16:creationId xmlns:a16="http://schemas.microsoft.com/office/drawing/2014/main" id="{EF08D023-32FA-6E1F-E555-C4B355E56A09}"/>
              </a:ext>
            </a:extLst>
          </p:cNvPr>
          <p:cNvSpPr>
            <a:spLocks noGrp="1"/>
          </p:cNvSpPr>
          <p:nvPr>
            <p:ph type="body" sz="quarter" idx="12" hasCustomPrompt="1"/>
          </p:nvPr>
        </p:nvSpPr>
        <p:spPr>
          <a:xfrm>
            <a:off x="10822488" y="225975"/>
            <a:ext cx="3403076"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1359478932"/>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Layou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E5750FF-9EA4-4232-9A56-B8ACC5176E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544586"/>
            <a:ext cx="2438096" cy="2438096"/>
          </a:xfrm>
          <a:prstGeom prst="rect">
            <a:avLst/>
          </a:prstGeom>
        </p:spPr>
      </p:pic>
      <p:pic>
        <p:nvPicPr>
          <p:cNvPr id="6" name="Picture 5">
            <a:extLst>
              <a:ext uri="{FF2B5EF4-FFF2-40B4-BE49-F238E27FC236}">
                <a16:creationId xmlns:a16="http://schemas.microsoft.com/office/drawing/2014/main" id="{461DCEDF-D1A1-4713-9CDB-E62FF9E85B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7812000"/>
            <a:ext cx="2438096" cy="2438096"/>
          </a:xfrm>
          <a:prstGeom prst="rect">
            <a:avLst/>
          </a:prstGeom>
        </p:spPr>
      </p:pic>
      <p:pic>
        <p:nvPicPr>
          <p:cNvPr id="3" name="Picture 2">
            <a:extLst>
              <a:ext uri="{FF2B5EF4-FFF2-40B4-BE49-F238E27FC236}">
                <a16:creationId xmlns:a16="http://schemas.microsoft.com/office/drawing/2014/main" id="{4545BD02-D7DB-4EE8-83CD-878E6FEF32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270452"/>
            <a:ext cx="2438096" cy="2438096"/>
          </a:xfrm>
          <a:prstGeom prst="rect">
            <a:avLst/>
          </a:prstGeom>
        </p:spPr>
      </p:pic>
      <p:sp>
        <p:nvSpPr>
          <p:cNvPr id="43" name="Rectangle 42">
            <a:extLst>
              <a:ext uri="{FF2B5EF4-FFF2-40B4-BE49-F238E27FC236}">
                <a16:creationId xmlns:a16="http://schemas.microsoft.com/office/drawing/2014/main" id="{AE0051B3-C1DF-42E6-A2E0-E2F38E19FEFB}"/>
              </a:ext>
            </a:extLst>
          </p:cNvPr>
          <p:cNvSpPr>
            <a:spLocks noGrp="1" noRot="1" noMove="1" noResize="1" noEditPoints="1" noAdjustHandles="1" noChangeArrowheads="1" noChangeShapeType="1"/>
          </p:cNvSpPr>
          <p:nvPr userDrawn="1"/>
        </p:nvSpPr>
        <p:spPr>
          <a:xfrm>
            <a:off x="2339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438F5A67-129F-47C7-9145-BDCE7671EBBE}"/>
              </a:ext>
            </a:extLst>
          </p:cNvPr>
          <p:cNvSpPr>
            <a:spLocks noGrp="1" noRot="1" noMove="1" noResize="1" noEditPoints="1" noAdjustHandles="1" noChangeArrowheads="1" noChangeShapeType="1"/>
          </p:cNvSpPr>
          <p:nvPr userDrawn="1"/>
        </p:nvSpPr>
        <p:spPr>
          <a:xfrm>
            <a:off x="9324001" y="1543460"/>
            <a:ext cx="8774998" cy="8550096"/>
          </a:xfrm>
          <a:prstGeom prst="rect">
            <a:avLst/>
          </a:prstGeom>
          <a:solidFill>
            <a:schemeClr val="bg1"/>
          </a:solidFill>
          <a:ln>
            <a:noFill/>
          </a:ln>
          <a:effectLst>
            <a:outerShdw blurRad="63500" algn="ctr" rotWithShape="0">
              <a:schemeClr val="tx1">
                <a:alpha val="50000"/>
              </a:schemeClr>
            </a:outerShdw>
          </a:effectLst>
        </p:spPr>
        <p:style>
          <a:lnRef idx="2">
            <a:schemeClr val="dk1"/>
          </a:lnRef>
          <a:fillRef idx="1">
            <a:schemeClr val="lt1"/>
          </a:fillRef>
          <a:effectRef idx="0">
            <a:schemeClr val="dk1"/>
          </a:effectRef>
          <a:fontRef idx="minor">
            <a:schemeClr val="dk1"/>
          </a:fontRef>
        </p:style>
        <p:txBody>
          <a:bodyPr rtlCol="0" anchor="ctr"/>
          <a:lstStyle/>
          <a:p>
            <a:pPr lvl="0" algn="ctr"/>
            <a:endParaRPr lang="en-GB" sz="2200">
              <a:latin typeface="Verdana" panose="020B0604030504040204" pitchFamily="34" charset="0"/>
              <a:ea typeface="Verdana" panose="020B0604030504040204" pitchFamily="34" charset="0"/>
            </a:endParaRPr>
          </a:p>
        </p:txBody>
      </p:sp>
      <p:sp>
        <p:nvSpPr>
          <p:cNvPr id="66" name="Text Placeholder 6">
            <a:extLst>
              <a:ext uri="{FF2B5EF4-FFF2-40B4-BE49-F238E27FC236}">
                <a16:creationId xmlns:a16="http://schemas.microsoft.com/office/drawing/2014/main" id="{E8243829-AFF6-4E49-8A78-2367FC9921F0}"/>
              </a:ext>
            </a:extLst>
          </p:cNvPr>
          <p:cNvSpPr>
            <a:spLocks noGrp="1"/>
          </p:cNvSpPr>
          <p:nvPr>
            <p:ph type="body" sz="quarter" idx="20" hasCustomPrompt="1"/>
          </p:nvPr>
        </p:nvSpPr>
        <p:spPr>
          <a:xfrm>
            <a:off x="393896" y="2363264"/>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a:t>
            </a:r>
            <a:r>
              <a:rPr lang="en-GB" err="1"/>
              <a:t>Quam</a:t>
            </a:r>
            <a:r>
              <a:rPr lang="en-GB"/>
              <a:t> </a:t>
            </a:r>
            <a:r>
              <a:rPr lang="en-GB" err="1"/>
              <a:t>nulla</a:t>
            </a:r>
            <a:r>
              <a:rPr lang="en-GB"/>
              <a:t> </a:t>
            </a:r>
            <a:r>
              <a:rPr lang="en-GB" err="1"/>
              <a:t>porttitor</a:t>
            </a:r>
            <a:r>
              <a:rPr lang="en-GB"/>
              <a:t> </a:t>
            </a:r>
            <a:r>
              <a:rPr lang="en-GB" err="1"/>
              <a:t>massa</a:t>
            </a:r>
            <a:r>
              <a:rPr lang="en-GB"/>
              <a:t> id. Pulvinar </a:t>
            </a:r>
            <a:r>
              <a:rPr lang="en-GB" err="1"/>
              <a:t>sapien</a:t>
            </a:r>
            <a:r>
              <a:rPr lang="en-GB"/>
              <a:t> et ligula </a:t>
            </a:r>
            <a:r>
              <a:rPr lang="en-GB" err="1"/>
              <a:t>ullamcorper</a:t>
            </a:r>
            <a:r>
              <a:rPr lang="en-GB"/>
              <a:t> </a:t>
            </a:r>
            <a:r>
              <a:rPr lang="en-GB" err="1"/>
              <a:t>malesuada</a:t>
            </a:r>
            <a:r>
              <a:rPr lang="en-GB"/>
              <a:t> </a:t>
            </a:r>
            <a:r>
              <a:rPr lang="en-GB" err="1"/>
              <a:t>proin</a:t>
            </a:r>
            <a:r>
              <a:rPr lang="en-GB"/>
              <a:t> libero. </a:t>
            </a:r>
            <a:r>
              <a:rPr lang="en-GB" err="1"/>
              <a:t>Posuere</a:t>
            </a:r>
            <a:r>
              <a:rPr lang="en-GB"/>
              <a:t> </a:t>
            </a:r>
            <a:r>
              <a:rPr lang="en-GB" err="1"/>
              <a:t>morbi</a:t>
            </a:r>
            <a:r>
              <a:rPr lang="en-GB"/>
              <a:t> </a:t>
            </a:r>
            <a:r>
              <a:rPr lang="en-GB" err="1"/>
              <a:t>leo</a:t>
            </a:r>
            <a:r>
              <a:rPr lang="en-GB"/>
              <a:t> </a:t>
            </a:r>
            <a:r>
              <a:rPr lang="en-GB" err="1"/>
              <a:t>urna</a:t>
            </a:r>
            <a:r>
              <a:rPr lang="en-GB"/>
              <a:t> </a:t>
            </a:r>
            <a:r>
              <a:rPr lang="en-GB" err="1"/>
              <a:t>molestie</a:t>
            </a:r>
            <a:r>
              <a:rPr lang="en-GB"/>
              <a:t> at </a:t>
            </a:r>
            <a:r>
              <a:rPr lang="en-GB" err="1"/>
              <a:t>elementum</a:t>
            </a:r>
            <a:r>
              <a:rPr lang="en-GB"/>
              <a:t>. </a:t>
            </a:r>
            <a:r>
              <a:rPr lang="en-GB" err="1"/>
              <a:t>Sed</a:t>
            </a:r>
            <a:r>
              <a:rPr lang="en-GB"/>
              <a:t> </a:t>
            </a:r>
            <a:r>
              <a:rPr lang="en-GB" err="1"/>
              <a:t>blandit</a:t>
            </a:r>
            <a:r>
              <a:rPr lang="en-GB"/>
              <a:t> libero </a:t>
            </a:r>
            <a:r>
              <a:rPr lang="en-GB" err="1"/>
              <a:t>volutpat</a:t>
            </a:r>
            <a:r>
              <a:rPr lang="en-GB"/>
              <a:t> </a:t>
            </a:r>
          </a:p>
        </p:txBody>
      </p:sp>
      <p:sp>
        <p:nvSpPr>
          <p:cNvPr id="4" name="Picture Placeholder 3">
            <a:extLst>
              <a:ext uri="{FF2B5EF4-FFF2-40B4-BE49-F238E27FC236}">
                <a16:creationId xmlns:a16="http://schemas.microsoft.com/office/drawing/2014/main" id="{6D5965C2-678F-4F9A-85CF-0005BAC0CFD8}"/>
              </a:ext>
            </a:extLst>
          </p:cNvPr>
          <p:cNvSpPr>
            <a:spLocks noGrp="1"/>
          </p:cNvSpPr>
          <p:nvPr>
            <p:ph type="pic" sz="quarter" idx="22" hasCustomPrompt="1"/>
          </p:nvPr>
        </p:nvSpPr>
        <p:spPr>
          <a:xfrm>
            <a:off x="393896" y="1708008"/>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1</a:t>
            </a:r>
          </a:p>
        </p:txBody>
      </p:sp>
      <p:sp>
        <p:nvSpPr>
          <p:cNvPr id="10" name="Text Placeholder 6">
            <a:extLst>
              <a:ext uri="{FF2B5EF4-FFF2-40B4-BE49-F238E27FC236}">
                <a16:creationId xmlns:a16="http://schemas.microsoft.com/office/drawing/2014/main" id="{505D645D-A8E5-4E2E-8362-C2CB3EB08714}"/>
              </a:ext>
            </a:extLst>
          </p:cNvPr>
          <p:cNvSpPr>
            <a:spLocks noGrp="1"/>
          </p:cNvSpPr>
          <p:nvPr>
            <p:ph type="body" sz="quarter" idx="23" hasCustomPrompt="1"/>
          </p:nvPr>
        </p:nvSpPr>
        <p:spPr>
          <a:xfrm>
            <a:off x="393896" y="5261776"/>
            <a:ext cx="8460000" cy="1800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sed</a:t>
            </a:r>
            <a:r>
              <a:rPr lang="en-GB"/>
              <a:t> </a:t>
            </a:r>
            <a:r>
              <a:rPr lang="en-GB" err="1"/>
              <a:t>cras</a:t>
            </a:r>
            <a:r>
              <a:rPr lang="en-GB"/>
              <a:t> </a:t>
            </a:r>
            <a:r>
              <a:rPr lang="en-GB" err="1"/>
              <a:t>ornare</a:t>
            </a:r>
            <a:r>
              <a:rPr lang="en-GB"/>
              <a:t> </a:t>
            </a:r>
            <a:r>
              <a:rPr lang="en-GB" err="1"/>
              <a:t>arcu</a:t>
            </a:r>
            <a:r>
              <a:rPr lang="en-GB"/>
              <a:t>. </a:t>
            </a:r>
            <a:r>
              <a:rPr lang="en-GB" err="1"/>
              <a:t>Nec</a:t>
            </a:r>
            <a:r>
              <a:rPr lang="en-GB"/>
              <a:t> </a:t>
            </a:r>
            <a:r>
              <a:rPr lang="en-GB" err="1"/>
              <a:t>ullamcorper</a:t>
            </a:r>
            <a:r>
              <a:rPr lang="en-GB"/>
              <a:t> sit </a:t>
            </a:r>
            <a:r>
              <a:rPr lang="en-GB" err="1"/>
              <a:t>amet</a:t>
            </a:r>
            <a:r>
              <a:rPr lang="en-GB"/>
              <a:t> </a:t>
            </a:r>
            <a:r>
              <a:rPr lang="en-GB" err="1"/>
              <a:t>risus</a:t>
            </a:r>
            <a:r>
              <a:rPr lang="en-GB"/>
              <a:t> </a:t>
            </a:r>
            <a:r>
              <a:rPr lang="en-GB" err="1"/>
              <a:t>nullam</a:t>
            </a:r>
            <a:r>
              <a:rPr lang="en-GB"/>
              <a:t> </a:t>
            </a:r>
            <a:r>
              <a:rPr lang="en-GB" err="1"/>
              <a:t>eget</a:t>
            </a:r>
            <a:r>
              <a:rPr lang="en-GB"/>
              <a:t> </a:t>
            </a:r>
            <a:r>
              <a:rPr lang="en-GB" err="1"/>
              <a:t>felis</a:t>
            </a:r>
            <a:r>
              <a:rPr lang="en-GB"/>
              <a:t>. Nunc </a:t>
            </a:r>
            <a:r>
              <a:rPr lang="en-GB" err="1"/>
              <a:t>scelerisque</a:t>
            </a:r>
            <a:r>
              <a:rPr lang="en-GB"/>
              <a:t> </a:t>
            </a:r>
            <a:r>
              <a:rPr lang="en-GB" err="1"/>
              <a:t>viverra</a:t>
            </a:r>
            <a:r>
              <a:rPr lang="en-GB"/>
              <a:t> </a:t>
            </a:r>
            <a:r>
              <a:rPr lang="en-GB" err="1"/>
              <a:t>mauris</a:t>
            </a:r>
            <a:r>
              <a:rPr lang="en-GB"/>
              <a:t> in </a:t>
            </a:r>
            <a:r>
              <a:rPr lang="en-GB" err="1"/>
              <a:t>aliquam</a:t>
            </a:r>
            <a:r>
              <a:rPr lang="en-GB"/>
              <a:t> sem. </a:t>
            </a:r>
            <a:r>
              <a:rPr lang="en-GB" err="1"/>
              <a:t>Nibh</a:t>
            </a:r>
            <a:r>
              <a:rPr lang="en-GB"/>
              <a:t> </a:t>
            </a:r>
            <a:r>
              <a:rPr lang="en-GB" err="1"/>
              <a:t>mauris</a:t>
            </a:r>
            <a:r>
              <a:rPr lang="en-GB"/>
              <a:t> cursus </a:t>
            </a:r>
            <a:r>
              <a:rPr lang="en-GB" err="1"/>
              <a:t>mattis</a:t>
            </a:r>
            <a:r>
              <a:rPr lang="en-GB"/>
              <a:t> </a:t>
            </a:r>
            <a:r>
              <a:rPr lang="en-GB" err="1"/>
              <a:t>molestie</a:t>
            </a:r>
            <a:r>
              <a:rPr lang="en-GB"/>
              <a:t> a </a:t>
            </a:r>
            <a:r>
              <a:rPr lang="en-GB" err="1"/>
              <a:t>iaculis</a:t>
            </a:r>
            <a:r>
              <a:rPr lang="en-GB"/>
              <a:t> at </a:t>
            </a:r>
            <a:r>
              <a:rPr lang="en-GB" err="1"/>
              <a:t>erat</a:t>
            </a:r>
            <a:r>
              <a:rPr lang="en-GB"/>
              <a:t>. </a:t>
            </a:r>
            <a:r>
              <a:rPr lang="en-GB" err="1"/>
              <a:t>Feugiat</a:t>
            </a:r>
            <a:r>
              <a:rPr lang="en-GB"/>
              <a:t> </a:t>
            </a:r>
            <a:r>
              <a:rPr lang="en-GB" err="1"/>
              <a:t>nisl</a:t>
            </a:r>
            <a:r>
              <a:rPr lang="en-GB"/>
              <a:t> </a:t>
            </a:r>
            <a:r>
              <a:rPr lang="en-GB" err="1"/>
              <a:t>pretium</a:t>
            </a:r>
            <a:r>
              <a:rPr lang="en-GB"/>
              <a:t> </a:t>
            </a:r>
            <a:r>
              <a:rPr lang="en-GB" err="1"/>
              <a:t>fusce</a:t>
            </a:r>
            <a:r>
              <a:rPr lang="en-GB"/>
              <a:t> id </a:t>
            </a:r>
            <a:r>
              <a:rPr lang="en-GB" err="1"/>
              <a:t>velit</a:t>
            </a:r>
            <a:r>
              <a:rPr lang="en-GB"/>
              <a:t>. Vitae tempus </a:t>
            </a:r>
            <a:r>
              <a:rPr lang="en-GB" err="1"/>
              <a:t>quam</a:t>
            </a:r>
            <a:r>
              <a:rPr lang="en-GB"/>
              <a:t> </a:t>
            </a:r>
            <a:r>
              <a:rPr lang="en-GB" err="1"/>
              <a:t>pellentesque</a:t>
            </a:r>
            <a:r>
              <a:rPr lang="en-GB"/>
              <a:t> </a:t>
            </a:r>
            <a:r>
              <a:rPr lang="en-GB" err="1"/>
              <a:t>nec</a:t>
            </a:r>
            <a:r>
              <a:rPr lang="en-GB"/>
              <a:t>. </a:t>
            </a:r>
            <a:r>
              <a:rPr lang="en-GB" err="1"/>
              <a:t>Amet</a:t>
            </a:r>
            <a:r>
              <a:rPr lang="en-GB"/>
              <a:t> </a:t>
            </a:r>
            <a:r>
              <a:rPr lang="en-GB" err="1"/>
              <a:t>venenatis</a:t>
            </a:r>
            <a:r>
              <a:rPr lang="en-GB"/>
              <a:t> </a:t>
            </a:r>
            <a:r>
              <a:rPr lang="en-GB" err="1"/>
              <a:t>urna</a:t>
            </a:r>
            <a:r>
              <a:rPr lang="en-GB"/>
              <a:t> cursus </a:t>
            </a:r>
            <a:r>
              <a:rPr lang="en-GB" err="1"/>
              <a:t>eget</a:t>
            </a:r>
            <a:r>
              <a:rPr lang="en-GB"/>
              <a:t>. </a:t>
            </a:r>
            <a:r>
              <a:rPr lang="en-GB" err="1"/>
              <a:t>Arcu</a:t>
            </a:r>
            <a:r>
              <a:rPr lang="en-GB"/>
              <a:t> </a:t>
            </a:r>
            <a:r>
              <a:rPr lang="en-GB" err="1"/>
              <a:t>odio</a:t>
            </a:r>
            <a:r>
              <a:rPr lang="en-GB"/>
              <a:t> </a:t>
            </a:r>
            <a:r>
              <a:rPr lang="en-GB" err="1"/>
              <a:t>ut</a:t>
            </a:r>
            <a:r>
              <a:rPr lang="en-GB"/>
              <a:t> </a:t>
            </a:r>
            <a:r>
              <a:rPr lang="en-GB" err="1"/>
              <a:t>sem</a:t>
            </a:r>
            <a:r>
              <a:rPr lang="en-GB"/>
              <a:t> </a:t>
            </a:r>
          </a:p>
        </p:txBody>
      </p:sp>
      <p:sp>
        <p:nvSpPr>
          <p:cNvPr id="11" name="Text Placeholder 6">
            <a:extLst>
              <a:ext uri="{FF2B5EF4-FFF2-40B4-BE49-F238E27FC236}">
                <a16:creationId xmlns:a16="http://schemas.microsoft.com/office/drawing/2014/main" id="{12C572A5-A05C-41CC-AF6F-59593465DD04}"/>
              </a:ext>
            </a:extLst>
          </p:cNvPr>
          <p:cNvSpPr>
            <a:spLocks noGrp="1"/>
          </p:cNvSpPr>
          <p:nvPr>
            <p:ph type="body" sz="quarter" idx="24" hasCustomPrompt="1"/>
          </p:nvPr>
        </p:nvSpPr>
        <p:spPr>
          <a:xfrm>
            <a:off x="393896" y="8176426"/>
            <a:ext cx="8460000" cy="1641000"/>
          </a:xfrm>
          <a:prstGeom prst="rect">
            <a:avLst/>
          </a:prstGeom>
        </p:spPr>
        <p:txBody>
          <a:bodyPr/>
          <a:lstStyle>
            <a:lvl1pPr marL="0" indent="0">
              <a:lnSpc>
                <a:spcPts val="2700"/>
              </a:lnSpc>
              <a:buFont typeface="+mj-lt"/>
              <a:buNone/>
              <a:defRPr sz="1800" b="0">
                <a:solidFill>
                  <a:schemeClr val="tx1">
                    <a:lumMod val="95000"/>
                    <a:lumOff val="5000"/>
                  </a:schemeClr>
                </a:solidFill>
                <a:latin typeface="Verdana" panose="020B0604030504040204" pitchFamily="34" charset="0"/>
                <a:ea typeface="Verdana" panose="020B0604030504040204" pitchFamily="34" charset="0"/>
              </a:defRPr>
            </a:lvl1pPr>
            <a:lvl2pPr>
              <a:defRPr sz="1800"/>
            </a:lvl2pPr>
            <a:lvl3pPr>
              <a:defRPr sz="1800"/>
            </a:lvl3pPr>
            <a:lvl4pPr>
              <a:defRPr sz="1800"/>
            </a:lvl4pPr>
            <a:lvl5pPr>
              <a:defRPr sz="1800"/>
            </a:lvl5pPr>
          </a:lstStyle>
          <a:p>
            <a:pPr lvl="0"/>
            <a:r>
              <a:rPr lang="en-GB" err="1"/>
              <a:t>augue</a:t>
            </a:r>
            <a:r>
              <a:rPr lang="en-GB"/>
              <a:t>. </a:t>
            </a:r>
            <a:r>
              <a:rPr lang="en-GB" err="1"/>
              <a:t>Velit</a:t>
            </a:r>
            <a:r>
              <a:rPr lang="en-GB"/>
              <a:t> </a:t>
            </a:r>
            <a:r>
              <a:rPr lang="en-GB" err="1"/>
              <a:t>scelerisque</a:t>
            </a:r>
            <a:r>
              <a:rPr lang="en-GB"/>
              <a:t> in dictum non </a:t>
            </a:r>
            <a:r>
              <a:rPr lang="en-GB" err="1"/>
              <a:t>consectetur</a:t>
            </a:r>
            <a:r>
              <a:rPr lang="en-GB"/>
              <a:t> a </a:t>
            </a:r>
            <a:r>
              <a:rPr lang="en-GB" err="1"/>
              <a:t>erat</a:t>
            </a:r>
            <a:r>
              <a:rPr lang="en-GB"/>
              <a:t>. Sem et </a:t>
            </a:r>
            <a:r>
              <a:rPr lang="en-GB" err="1"/>
              <a:t>tortor</a:t>
            </a:r>
            <a:r>
              <a:rPr lang="en-GB"/>
              <a:t> </a:t>
            </a:r>
            <a:r>
              <a:rPr lang="en-GB" err="1"/>
              <a:t>consequat</a:t>
            </a:r>
            <a:r>
              <a:rPr lang="en-GB"/>
              <a:t> id porta </a:t>
            </a:r>
            <a:r>
              <a:rPr lang="en-GB" err="1"/>
              <a:t>nibh</a:t>
            </a:r>
            <a:r>
              <a:rPr lang="en-GB"/>
              <a:t>. </a:t>
            </a:r>
            <a:r>
              <a:rPr lang="en-GB" err="1"/>
              <a:t>Imperdiet</a:t>
            </a:r>
            <a:r>
              <a:rPr lang="en-GB"/>
              <a:t> </a:t>
            </a:r>
            <a:r>
              <a:rPr lang="en-GB" err="1"/>
              <a:t>proin</a:t>
            </a:r>
            <a:r>
              <a:rPr lang="en-GB"/>
              <a:t> fermentum </a:t>
            </a:r>
            <a:r>
              <a:rPr lang="en-GB" err="1"/>
              <a:t>leo</a:t>
            </a:r>
            <a:r>
              <a:rPr lang="en-GB"/>
              <a:t> </a:t>
            </a:r>
            <a:r>
              <a:rPr lang="en-GB" err="1"/>
              <a:t>vel</a:t>
            </a:r>
            <a:r>
              <a:rPr lang="en-GB"/>
              <a:t> </a:t>
            </a:r>
            <a:r>
              <a:rPr lang="en-GB" err="1"/>
              <a:t>orci</a:t>
            </a:r>
            <a:r>
              <a:rPr lang="en-GB"/>
              <a:t> porta non pulvinar. Id </a:t>
            </a:r>
            <a:r>
              <a:rPr lang="en-GB" err="1"/>
              <a:t>velit</a:t>
            </a:r>
            <a:r>
              <a:rPr lang="en-GB"/>
              <a:t> </a:t>
            </a:r>
            <a:r>
              <a:rPr lang="en-GB" err="1"/>
              <a:t>ut</a:t>
            </a:r>
            <a:r>
              <a:rPr lang="en-GB"/>
              <a:t> </a:t>
            </a:r>
            <a:r>
              <a:rPr lang="en-GB" err="1"/>
              <a:t>tortor</a:t>
            </a:r>
            <a:r>
              <a:rPr lang="en-GB"/>
              <a:t> </a:t>
            </a:r>
            <a:r>
              <a:rPr lang="en-GB" err="1"/>
              <a:t>pretium</a:t>
            </a:r>
            <a:r>
              <a:rPr lang="en-GB"/>
              <a:t> </a:t>
            </a:r>
            <a:r>
              <a:rPr lang="en-GB" err="1"/>
              <a:t>viverra</a:t>
            </a:r>
            <a:r>
              <a:rPr lang="en-GB"/>
              <a:t> </a:t>
            </a:r>
            <a:r>
              <a:rPr lang="en-GB" err="1"/>
              <a:t>suspendisse</a:t>
            </a:r>
            <a:r>
              <a:rPr lang="en-GB"/>
              <a:t> </a:t>
            </a:r>
            <a:r>
              <a:rPr lang="en-GB" err="1"/>
              <a:t>potenti</a:t>
            </a:r>
            <a:r>
              <a:rPr lang="en-GB"/>
              <a:t> </a:t>
            </a:r>
            <a:r>
              <a:rPr lang="en-GB" err="1"/>
              <a:t>nullam</a:t>
            </a:r>
            <a:r>
              <a:rPr lang="en-GB"/>
              <a:t>. Fermentum </a:t>
            </a:r>
            <a:r>
              <a:rPr lang="en-GB" err="1"/>
              <a:t>posuere</a:t>
            </a:r>
            <a:r>
              <a:rPr lang="en-GB"/>
              <a:t> </a:t>
            </a:r>
            <a:r>
              <a:rPr lang="en-GB" err="1"/>
              <a:t>urna</a:t>
            </a:r>
            <a:r>
              <a:rPr lang="en-GB"/>
              <a:t> </a:t>
            </a:r>
            <a:r>
              <a:rPr lang="en-GB" err="1"/>
              <a:t>nec</a:t>
            </a:r>
            <a:r>
              <a:rPr lang="en-GB"/>
              <a:t>.</a:t>
            </a:r>
          </a:p>
        </p:txBody>
      </p:sp>
      <p:sp>
        <p:nvSpPr>
          <p:cNvPr id="12" name="Picture Placeholder 3">
            <a:extLst>
              <a:ext uri="{FF2B5EF4-FFF2-40B4-BE49-F238E27FC236}">
                <a16:creationId xmlns:a16="http://schemas.microsoft.com/office/drawing/2014/main" id="{ED585680-2D20-4FC4-AE27-8817F6035F7A}"/>
              </a:ext>
            </a:extLst>
          </p:cNvPr>
          <p:cNvSpPr>
            <a:spLocks noGrp="1"/>
          </p:cNvSpPr>
          <p:nvPr>
            <p:ph type="pic" sz="quarter" idx="25" hasCustomPrompt="1"/>
          </p:nvPr>
        </p:nvSpPr>
        <p:spPr>
          <a:xfrm>
            <a:off x="393896" y="4584538"/>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2</a:t>
            </a:r>
          </a:p>
        </p:txBody>
      </p:sp>
      <p:sp>
        <p:nvSpPr>
          <p:cNvPr id="14" name="Picture Placeholder 3">
            <a:extLst>
              <a:ext uri="{FF2B5EF4-FFF2-40B4-BE49-F238E27FC236}">
                <a16:creationId xmlns:a16="http://schemas.microsoft.com/office/drawing/2014/main" id="{8762CE56-8138-4E67-BE29-8387ADD5925D}"/>
              </a:ext>
            </a:extLst>
          </p:cNvPr>
          <p:cNvSpPr>
            <a:spLocks noGrp="1"/>
          </p:cNvSpPr>
          <p:nvPr>
            <p:ph type="pic" sz="quarter" idx="26" hasCustomPrompt="1"/>
          </p:nvPr>
        </p:nvSpPr>
        <p:spPr>
          <a:xfrm>
            <a:off x="416448" y="7523664"/>
            <a:ext cx="8460000" cy="540000"/>
          </a:xfrm>
          <a:prstGeom prst="rect">
            <a:avLst/>
          </a:prstGeom>
          <a:blipFill>
            <a:blip r:embed="rId4">
              <a:extLst>
                <a:ext uri="{28A0092B-C50C-407E-A947-70E740481C1C}">
                  <a14:useLocalDpi xmlns:a14="http://schemas.microsoft.com/office/drawing/2010/main" val="0"/>
                </a:ext>
              </a:extLst>
            </a:blip>
            <a:stretch>
              <a:fillRect/>
            </a:stretch>
          </a:blipFill>
        </p:spPr>
        <p:txBody>
          <a:bodyPr lIns="0" tIns="72000" rIns="0" bIns="0" anchor="ctr"/>
          <a:lstStyle>
            <a:lvl1pPr algn="ctr">
              <a:defRPr sz="2700" b="1">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r>
              <a:rPr lang="en-GB"/>
              <a:t> Subtitle 3</a:t>
            </a:r>
          </a:p>
        </p:txBody>
      </p:sp>
      <p:grpSp>
        <p:nvGrpSpPr>
          <p:cNvPr id="22" name="Group 21">
            <a:extLst>
              <a:ext uri="{FF2B5EF4-FFF2-40B4-BE49-F238E27FC236}">
                <a16:creationId xmlns:a16="http://schemas.microsoft.com/office/drawing/2014/main" id="{205A66DA-507D-4C3E-BB95-9C245308A7D1}"/>
              </a:ext>
            </a:extLst>
          </p:cNvPr>
          <p:cNvGrpSpPr/>
          <p:nvPr userDrawn="1"/>
        </p:nvGrpSpPr>
        <p:grpSpPr>
          <a:xfrm>
            <a:off x="9324001" y="1543458"/>
            <a:ext cx="8774998" cy="8550096"/>
            <a:chOff x="9324000" y="1543458"/>
            <a:chExt cx="8774997" cy="8550095"/>
          </a:xfrm>
        </p:grpSpPr>
        <p:pic>
          <p:nvPicPr>
            <p:cNvPr id="23" name="Picture 22">
              <a:extLst>
                <a:ext uri="{FF2B5EF4-FFF2-40B4-BE49-F238E27FC236}">
                  <a16:creationId xmlns:a16="http://schemas.microsoft.com/office/drawing/2014/main" id="{BF8FBC7B-1F04-4DC7-89C8-A0E2B6BC61B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24000" y="1543458"/>
              <a:ext cx="2028571" cy="2028571"/>
            </a:xfrm>
            <a:prstGeom prst="rect">
              <a:avLst/>
            </a:prstGeom>
          </p:spPr>
        </p:pic>
        <p:pic>
          <p:nvPicPr>
            <p:cNvPr id="24" name="Picture 23">
              <a:extLst>
                <a:ext uri="{FF2B5EF4-FFF2-40B4-BE49-F238E27FC236}">
                  <a16:creationId xmlns:a16="http://schemas.microsoft.com/office/drawing/2014/main" id="{D2508295-1BEB-472B-A99F-A7F6E244B06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6070426" y="1543458"/>
              <a:ext cx="2028571" cy="2028571"/>
            </a:xfrm>
            <a:prstGeom prst="rect">
              <a:avLst/>
            </a:prstGeom>
          </p:spPr>
        </p:pic>
        <p:pic>
          <p:nvPicPr>
            <p:cNvPr id="26" name="Picture 25">
              <a:extLst>
                <a:ext uri="{FF2B5EF4-FFF2-40B4-BE49-F238E27FC236}">
                  <a16:creationId xmlns:a16="http://schemas.microsoft.com/office/drawing/2014/main" id="{DA0E498A-53EC-44F2-9695-B5167BFA19F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9324000" y="8064982"/>
              <a:ext cx="2028571" cy="2028571"/>
            </a:xfrm>
            <a:prstGeom prst="rect">
              <a:avLst/>
            </a:prstGeom>
          </p:spPr>
        </p:pic>
        <p:pic>
          <p:nvPicPr>
            <p:cNvPr id="28" name="Picture 27">
              <a:extLst>
                <a:ext uri="{FF2B5EF4-FFF2-40B4-BE49-F238E27FC236}">
                  <a16:creationId xmlns:a16="http://schemas.microsoft.com/office/drawing/2014/main" id="{F9321434-7E5F-4CCB-B450-0A50430FE2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6070426" y="8064982"/>
              <a:ext cx="2028571" cy="2028571"/>
            </a:xfrm>
            <a:prstGeom prst="rect">
              <a:avLst/>
            </a:prstGeom>
          </p:spPr>
        </p:pic>
      </p:grpSp>
      <p:sp>
        <p:nvSpPr>
          <p:cNvPr id="25" name="Text Placeholder 16">
            <a:extLst>
              <a:ext uri="{FF2B5EF4-FFF2-40B4-BE49-F238E27FC236}">
                <a16:creationId xmlns:a16="http://schemas.microsoft.com/office/drawing/2014/main" id="{FDD7457E-5802-528B-DCB8-89E0114B6F33}"/>
              </a:ext>
            </a:extLst>
          </p:cNvPr>
          <p:cNvSpPr>
            <a:spLocks noGrp="1"/>
          </p:cNvSpPr>
          <p:nvPr>
            <p:ph type="body" sz="quarter" idx="10" hasCustomPrompt="1"/>
          </p:nvPr>
        </p:nvSpPr>
        <p:spPr>
          <a:xfrm>
            <a:off x="233902" y="243944"/>
            <a:ext cx="10931626" cy="553998"/>
          </a:xfrm>
          <a:prstGeom prst="rect">
            <a:avLst/>
          </a:prstGeom>
          <a:ln w="60325">
            <a:noFill/>
          </a:ln>
        </p:spPr>
        <p:txBody>
          <a:bodyPr wrap="square" lIns="0" tIns="0" rIns="0" bIns="0" anchor="ctr" anchorCtr="0">
            <a:spAutoFit/>
          </a:bodyPr>
          <a:lstStyle>
            <a:lvl1pPr algn="ctr">
              <a:defRPr sz="4000" b="1">
                <a:ln w="3175">
                  <a:noFill/>
                </a:ln>
                <a:latin typeface="Verdana" panose="020B0604030504040204" pitchFamily="34" charset="0"/>
                <a:ea typeface="Verdana" panose="020B0604030504040204" pitchFamily="34" charset="0"/>
              </a:defRPr>
            </a:lvl1pPr>
          </a:lstStyle>
          <a:p>
            <a:pPr lvl="0"/>
            <a:r>
              <a:rPr lang="en-US"/>
              <a:t>A VERY LONG TOOL NAME EXAMPLE</a:t>
            </a:r>
            <a:endParaRPr lang="en-GB"/>
          </a:p>
        </p:txBody>
      </p:sp>
      <p:sp>
        <p:nvSpPr>
          <p:cNvPr id="27" name="Text Placeholder 18">
            <a:extLst>
              <a:ext uri="{FF2B5EF4-FFF2-40B4-BE49-F238E27FC236}">
                <a16:creationId xmlns:a16="http://schemas.microsoft.com/office/drawing/2014/main" id="{F58BCEB5-5614-8DC4-D4D5-29BD65843A7B}"/>
              </a:ext>
            </a:extLst>
          </p:cNvPr>
          <p:cNvSpPr>
            <a:spLocks noGrp="1"/>
          </p:cNvSpPr>
          <p:nvPr>
            <p:ph type="body" sz="quarter" idx="11" hasCustomPrompt="1"/>
          </p:nvPr>
        </p:nvSpPr>
        <p:spPr>
          <a:xfrm>
            <a:off x="3642383" y="826487"/>
            <a:ext cx="4114665" cy="373949"/>
          </a:xfrm>
          <a:prstGeom prst="rect">
            <a:avLst/>
          </a:prstGeom>
          <a:ln w="15875">
            <a:noFill/>
          </a:ln>
        </p:spPr>
        <p:txBody>
          <a:bodyPr wrap="square" lIns="0" tIns="0" rIns="0" bIns="0" anchor="b">
            <a:spAutoFit/>
          </a:bodyPr>
          <a:lstStyle>
            <a:lvl1pPr algn="ctr">
              <a:defRPr sz="2700" b="1" spc="300">
                <a:ln w="317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…in more depth</a:t>
            </a:r>
          </a:p>
        </p:txBody>
      </p:sp>
      <p:sp>
        <p:nvSpPr>
          <p:cNvPr id="29" name="Text Placeholder 18">
            <a:extLst>
              <a:ext uri="{FF2B5EF4-FFF2-40B4-BE49-F238E27FC236}">
                <a16:creationId xmlns:a16="http://schemas.microsoft.com/office/drawing/2014/main" id="{E1604BE8-4DA1-EA85-490A-28E820D9C804}"/>
              </a:ext>
            </a:extLst>
          </p:cNvPr>
          <p:cNvSpPr>
            <a:spLocks noGrp="1"/>
          </p:cNvSpPr>
          <p:nvPr>
            <p:ph type="body" sz="quarter" idx="12" hasCustomPrompt="1"/>
          </p:nvPr>
        </p:nvSpPr>
        <p:spPr>
          <a:xfrm>
            <a:off x="10822488" y="225975"/>
            <a:ext cx="3403076" cy="1023690"/>
          </a:xfrm>
          <a:prstGeom prst="rect">
            <a:avLst/>
          </a:prstGeom>
        </p:spPr>
        <p:txBody>
          <a:bodyPr wrap="square" lIns="0" tIns="0" rIns="0" bIns="0" anchor="ctr" anchorCtr="0">
            <a:noAutofit/>
          </a:bodyPr>
          <a:lstStyle>
            <a:lvl1pPr marL="723900" indent="-457200" algn="r">
              <a:lnSpc>
                <a:spcPct val="100000"/>
              </a:lnSpc>
              <a:buFont typeface="Wingdings" panose="05000000000000000000" pitchFamily="2" charset="2"/>
              <a:buChar char="ü"/>
              <a:defRPr sz="1800" b="1">
                <a:ln w="3175">
                  <a:noFill/>
                </a:ln>
                <a:latin typeface="Verdana" panose="020B0604030504040204" pitchFamily="34" charset="0"/>
                <a:ea typeface="Verdana" panose="020B0604030504040204" pitchFamily="34" charset="0"/>
                <a:cs typeface="Noto Sans Display SemiBold" panose="020B0502040504020204" pitchFamily="34" charset="0"/>
              </a:defRPr>
            </a:lvl1pPr>
          </a:lstStyle>
          <a:p>
            <a:pPr lvl="0"/>
            <a:r>
              <a:rPr lang="en-GB"/>
              <a:t>Tool Category One</a:t>
            </a:r>
          </a:p>
          <a:p>
            <a:pPr lvl="0"/>
            <a:r>
              <a:rPr lang="en-GB"/>
              <a:t>Tool Category Two</a:t>
            </a:r>
          </a:p>
        </p:txBody>
      </p:sp>
    </p:spTree>
    <p:extLst>
      <p:ext uri="{BB962C8B-B14F-4D97-AF65-F5344CB8AC3E}">
        <p14:creationId xmlns:p14="http://schemas.microsoft.com/office/powerpoint/2010/main" val="2318831677"/>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6.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0E391-A8D0-45C3-A413-DAEFDD799E97}"/>
              </a:ext>
            </a:extLst>
          </p:cNvPr>
          <p:cNvSpPr>
            <a:spLocks/>
          </p:cNvSpPr>
          <p:nvPr userDrawn="1"/>
        </p:nvSpPr>
        <p:spPr>
          <a:xfrm>
            <a:off x="-75157" y="9211833"/>
            <a:ext cx="5724395" cy="703132"/>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t"/>
          <a:lstStyle/>
          <a:p>
            <a:pPr algn="ctr"/>
            <a:r>
              <a:rPr lang="en-GB" sz="4000" b="0">
                <a:solidFill>
                  <a:srgbClr val="56606F"/>
                </a:solidFill>
                <a:latin typeface="Verdana" panose="020B0604030504040204" pitchFamily="34" charset="0"/>
                <a:ea typeface="Verdana" panose="020B0604030504040204" pitchFamily="34" charset="0"/>
                <a:cs typeface="Noto Sans Display SemiBold" panose="020B0502040504020204" pitchFamily="34" charset="0"/>
              </a:rPr>
              <a:t>Want to learn more?</a:t>
            </a:r>
          </a:p>
        </p:txBody>
      </p:sp>
      <p:sp>
        <p:nvSpPr>
          <p:cNvPr id="18" name="Rectangle 17">
            <a:extLst>
              <a:ext uri="{FF2B5EF4-FFF2-40B4-BE49-F238E27FC236}">
                <a16:creationId xmlns:a16="http://schemas.microsoft.com/office/drawing/2014/main" id="{476B594F-56C6-442A-A602-C8A8E9252360}"/>
              </a:ext>
            </a:extLst>
          </p:cNvPr>
          <p:cNvSpPr>
            <a:spLocks noGrp="1" noRot="1" noMove="1" noResize="1" noEditPoints="1" noAdjustHandles="1" noChangeArrowheads="1" noChangeShapeType="1"/>
          </p:cNvSpPr>
          <p:nvPr userDrawn="1"/>
        </p:nvSpPr>
        <p:spPr>
          <a:xfrm>
            <a:off x="143900" y="103447"/>
            <a:ext cx="14400000" cy="1260014"/>
          </a:xfrm>
          <a:prstGeom prst="rect">
            <a:avLst/>
          </a:prstGeom>
          <a:blipFill>
            <a:blip r:embed="rId5">
              <a:extLst>
                <a:ext uri="{28A0092B-C50C-407E-A947-70E740481C1C}">
                  <a14:useLocalDpi xmlns:a14="http://schemas.microsoft.com/office/drawing/2010/main" val="0"/>
                </a:ext>
              </a:extLst>
            </a:blip>
            <a:stretch>
              <a:fillRect/>
            </a:stretch>
          </a:blipFill>
          <a:ln>
            <a:noFill/>
          </a:ln>
        </p:spPr>
        <p:style>
          <a:lnRef idx="2">
            <a:schemeClr val="dk1"/>
          </a:lnRef>
          <a:fillRef idx="1">
            <a:schemeClr val="lt1"/>
          </a:fillRef>
          <a:effectRef idx="0">
            <a:schemeClr val="dk1"/>
          </a:effectRef>
          <a:fontRef idx="minor">
            <a:schemeClr val="dk1"/>
          </a:fontRef>
        </p:style>
        <p:txBody>
          <a:bodyPr lIns="216000" tIns="0" rIns="0" bIns="0" rtlCol="0" anchor="ctr"/>
          <a:lstStyle/>
          <a:p>
            <a:pPr algn="l"/>
            <a:endParaRPr lang="en-GB" sz="3880" b="0">
              <a:ln w="34925">
                <a:noFill/>
              </a:ln>
              <a:solidFill>
                <a:schemeClr val="bg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spTree>
    <p:extLst>
      <p:ext uri="{BB962C8B-B14F-4D97-AF65-F5344CB8AC3E}">
        <p14:creationId xmlns:p14="http://schemas.microsoft.com/office/powerpoint/2010/main" val="276905295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ftr="0"/>
  <p:txStyles>
    <p:titleStyle>
      <a:lvl1pPr algn="l" defTabSz="1488010" rtl="0" eaLnBrk="1" latinLnBrk="0" hangingPunct="1">
        <a:lnSpc>
          <a:spcPct val="90000"/>
        </a:lnSpc>
        <a:spcBef>
          <a:spcPct val="0"/>
        </a:spcBef>
        <a:buNone/>
        <a:defRPr sz="6280" b="1" kern="1200">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p:titleStyle>
    <p:bodyStyle>
      <a:lvl1pPr marL="0" indent="0" algn="l" defTabSz="1488010" rtl="0" eaLnBrk="1" latinLnBrk="0" hangingPunct="1">
        <a:lnSpc>
          <a:spcPct val="90000"/>
        </a:lnSpc>
        <a:spcBef>
          <a:spcPts val="1630"/>
        </a:spcBef>
        <a:buFont typeface="Arial" panose="020B0604020202020204" pitchFamily="34" charset="0"/>
        <a:buNone/>
        <a:defRPr sz="6280" b="1" kern="1200">
          <a:solidFill>
            <a:schemeClr val="bg1"/>
          </a:solidFill>
          <a:latin typeface="+mn-lt"/>
          <a:ea typeface="+mn-ea"/>
          <a:cs typeface="+mn-cs"/>
        </a:defRPr>
      </a:lvl1pPr>
      <a:lvl2pPr marL="1116010" indent="-372004" algn="l" defTabSz="1488010" rtl="0" eaLnBrk="1" latinLnBrk="0" hangingPunct="1">
        <a:lnSpc>
          <a:spcPct val="90000"/>
        </a:lnSpc>
        <a:spcBef>
          <a:spcPts val="814"/>
        </a:spcBef>
        <a:buFont typeface="Arial" panose="020B0604020202020204" pitchFamily="34" charset="0"/>
        <a:buChar char="•"/>
        <a:defRPr sz="3906" kern="1200">
          <a:solidFill>
            <a:schemeClr val="tx1"/>
          </a:solidFill>
          <a:latin typeface="+mn-lt"/>
          <a:ea typeface="+mn-ea"/>
          <a:cs typeface="+mn-cs"/>
        </a:defRPr>
      </a:lvl2pPr>
      <a:lvl3pPr marL="1860014" indent="-372004" algn="l" defTabSz="1488010" rtl="0" eaLnBrk="1" latinLnBrk="0" hangingPunct="1">
        <a:lnSpc>
          <a:spcPct val="90000"/>
        </a:lnSpc>
        <a:spcBef>
          <a:spcPts val="814"/>
        </a:spcBef>
        <a:buFont typeface="Arial" panose="020B0604020202020204" pitchFamily="34" charset="0"/>
        <a:buChar char="•"/>
        <a:defRPr sz="3256" kern="1200">
          <a:solidFill>
            <a:schemeClr val="tx1"/>
          </a:solidFill>
          <a:latin typeface="+mn-lt"/>
          <a:ea typeface="+mn-ea"/>
          <a:cs typeface="+mn-cs"/>
        </a:defRPr>
      </a:lvl3pPr>
      <a:lvl4pPr marL="2604022"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4pPr>
      <a:lvl5pPr marL="3348028"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5pPr>
      <a:lvl6pPr marL="409203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6pPr>
      <a:lvl7pPr marL="483604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7pPr>
      <a:lvl8pPr marL="558004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8pPr>
      <a:lvl9pPr marL="632405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9pPr>
    </p:bodyStyle>
    <p:otherStyle>
      <a:defPPr>
        <a:defRPr lang="en-US"/>
      </a:defPPr>
      <a:lvl1pPr marL="0" algn="l" defTabSz="1488010" rtl="0" eaLnBrk="1" latinLnBrk="0" hangingPunct="1">
        <a:defRPr sz="2930" kern="1200">
          <a:solidFill>
            <a:schemeClr val="tx1"/>
          </a:solidFill>
          <a:latin typeface="+mn-lt"/>
          <a:ea typeface="+mn-ea"/>
          <a:cs typeface="+mn-cs"/>
        </a:defRPr>
      </a:lvl1pPr>
      <a:lvl2pPr marL="744006" algn="l" defTabSz="1488010" rtl="0" eaLnBrk="1" latinLnBrk="0" hangingPunct="1">
        <a:defRPr sz="2930" kern="1200">
          <a:solidFill>
            <a:schemeClr val="tx1"/>
          </a:solidFill>
          <a:latin typeface="+mn-lt"/>
          <a:ea typeface="+mn-ea"/>
          <a:cs typeface="+mn-cs"/>
        </a:defRPr>
      </a:lvl2pPr>
      <a:lvl3pPr marL="1488010" algn="l" defTabSz="1488010" rtl="0" eaLnBrk="1" latinLnBrk="0" hangingPunct="1">
        <a:defRPr sz="2930" kern="1200">
          <a:solidFill>
            <a:schemeClr val="tx1"/>
          </a:solidFill>
          <a:latin typeface="+mn-lt"/>
          <a:ea typeface="+mn-ea"/>
          <a:cs typeface="+mn-cs"/>
        </a:defRPr>
      </a:lvl3pPr>
      <a:lvl4pPr marL="2232016" algn="l" defTabSz="1488010" rtl="0" eaLnBrk="1" latinLnBrk="0" hangingPunct="1">
        <a:defRPr sz="2930" kern="1200">
          <a:solidFill>
            <a:schemeClr val="tx1"/>
          </a:solidFill>
          <a:latin typeface="+mn-lt"/>
          <a:ea typeface="+mn-ea"/>
          <a:cs typeface="+mn-cs"/>
        </a:defRPr>
      </a:lvl4pPr>
      <a:lvl5pPr marL="2976024" algn="l" defTabSz="1488010" rtl="0" eaLnBrk="1" latinLnBrk="0" hangingPunct="1">
        <a:defRPr sz="2930" kern="1200">
          <a:solidFill>
            <a:schemeClr val="tx1"/>
          </a:solidFill>
          <a:latin typeface="+mn-lt"/>
          <a:ea typeface="+mn-ea"/>
          <a:cs typeface="+mn-cs"/>
        </a:defRPr>
      </a:lvl5pPr>
      <a:lvl6pPr marL="3720030" algn="l" defTabSz="1488010" rtl="0" eaLnBrk="1" latinLnBrk="0" hangingPunct="1">
        <a:defRPr sz="2930" kern="1200">
          <a:solidFill>
            <a:schemeClr val="tx1"/>
          </a:solidFill>
          <a:latin typeface="+mn-lt"/>
          <a:ea typeface="+mn-ea"/>
          <a:cs typeface="+mn-cs"/>
        </a:defRPr>
      </a:lvl6pPr>
      <a:lvl7pPr marL="4464036" algn="l" defTabSz="1488010" rtl="0" eaLnBrk="1" latinLnBrk="0" hangingPunct="1">
        <a:defRPr sz="2930" kern="1200">
          <a:solidFill>
            <a:schemeClr val="tx1"/>
          </a:solidFill>
          <a:latin typeface="+mn-lt"/>
          <a:ea typeface="+mn-ea"/>
          <a:cs typeface="+mn-cs"/>
        </a:defRPr>
      </a:lvl7pPr>
      <a:lvl8pPr marL="5208040" algn="l" defTabSz="1488010" rtl="0" eaLnBrk="1" latinLnBrk="0" hangingPunct="1">
        <a:defRPr sz="2930" kern="1200">
          <a:solidFill>
            <a:schemeClr val="tx1"/>
          </a:solidFill>
          <a:latin typeface="+mn-lt"/>
          <a:ea typeface="+mn-ea"/>
          <a:cs typeface="+mn-cs"/>
        </a:defRPr>
      </a:lvl8pPr>
      <a:lvl9pPr marL="5952046" algn="l" defTabSz="1488010" rtl="0" eaLnBrk="1" latinLnBrk="0" hangingPunct="1">
        <a:defRPr sz="29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6B594F-56C6-442A-A602-C8A8E9252360}"/>
              </a:ext>
            </a:extLst>
          </p:cNvPr>
          <p:cNvSpPr>
            <a:spLocks noGrp="1" noRot="1" noMove="1" noResize="1" noEditPoints="1" noAdjustHandles="1" noChangeArrowheads="1" noChangeShapeType="1"/>
          </p:cNvSpPr>
          <p:nvPr userDrawn="1"/>
        </p:nvSpPr>
        <p:spPr>
          <a:xfrm>
            <a:off x="143900" y="103447"/>
            <a:ext cx="14400000" cy="1260014"/>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dk1"/>
          </a:lnRef>
          <a:fillRef idx="1">
            <a:schemeClr val="lt1"/>
          </a:fillRef>
          <a:effectRef idx="0">
            <a:schemeClr val="dk1"/>
          </a:effectRef>
          <a:fontRef idx="minor">
            <a:schemeClr val="dk1"/>
          </a:fontRef>
        </p:style>
        <p:txBody>
          <a:bodyPr lIns="216000" tIns="0" rIns="0" bIns="0" rtlCol="0" anchor="ctr"/>
          <a:lstStyle/>
          <a:p>
            <a:pPr algn="l"/>
            <a:endParaRPr lang="en-GB" sz="3880" b="0">
              <a:ln w="3492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endParaRPr>
          </a:p>
        </p:txBody>
      </p:sp>
      <p:grpSp>
        <p:nvGrpSpPr>
          <p:cNvPr id="3" name="Group 2">
            <a:extLst>
              <a:ext uri="{FF2B5EF4-FFF2-40B4-BE49-F238E27FC236}">
                <a16:creationId xmlns:a16="http://schemas.microsoft.com/office/drawing/2014/main" id="{F97D636C-B83F-4BB1-B0F8-257A7E4A70D3}"/>
              </a:ext>
            </a:extLst>
          </p:cNvPr>
          <p:cNvGrpSpPr/>
          <p:nvPr userDrawn="1"/>
        </p:nvGrpSpPr>
        <p:grpSpPr>
          <a:xfrm>
            <a:off x="14543900" y="136364"/>
            <a:ext cx="3404658" cy="1273555"/>
            <a:chOff x="14543900" y="89905"/>
            <a:chExt cx="3404658" cy="1273553"/>
          </a:xfrm>
        </p:grpSpPr>
        <p:pic>
          <p:nvPicPr>
            <p:cNvPr id="4" name="Graphic 3">
              <a:extLst>
                <a:ext uri="{FF2B5EF4-FFF2-40B4-BE49-F238E27FC236}">
                  <a16:creationId xmlns:a16="http://schemas.microsoft.com/office/drawing/2014/main" id="{2C4E7289-E5A0-434E-9C25-841F282EC64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1218" y="89905"/>
              <a:ext cx="3257180" cy="762126"/>
            </a:xfrm>
            <a:prstGeom prst="rect">
              <a:avLst/>
            </a:prstGeom>
          </p:spPr>
        </p:pic>
        <p:sp>
          <p:nvSpPr>
            <p:cNvPr id="5" name="TextBox 4">
              <a:extLst>
                <a:ext uri="{FF2B5EF4-FFF2-40B4-BE49-F238E27FC236}">
                  <a16:creationId xmlns:a16="http://schemas.microsoft.com/office/drawing/2014/main" id="{792E9C09-EF85-403B-B2F0-DD624701704B}"/>
                </a:ext>
              </a:extLst>
            </p:cNvPr>
            <p:cNvSpPr txBox="1"/>
            <p:nvPr userDrawn="1"/>
          </p:nvSpPr>
          <p:spPr>
            <a:xfrm>
              <a:off x="14543900" y="855628"/>
              <a:ext cx="3404658" cy="507830"/>
            </a:xfrm>
            <a:prstGeom prst="rect">
              <a:avLst/>
            </a:prstGeom>
            <a:noFill/>
          </p:spPr>
          <p:txBody>
            <a:bodyPr wrap="square" rtlCol="0">
              <a:spAutoFit/>
            </a:bodyPr>
            <a:lstStyle/>
            <a:p>
              <a:pPr algn="ctr"/>
              <a:r>
                <a:rPr lang="en-GB" sz="2700" b="0">
                  <a:solidFill>
                    <a:srgbClr val="725293"/>
                  </a:solidFill>
                  <a:latin typeface="Verdana" panose="020B0604030504040204" pitchFamily="34" charset="0"/>
                  <a:ea typeface="Verdana" panose="020B0604030504040204" pitchFamily="34" charset="0"/>
                </a:rPr>
                <a:t>Step 1: Deep Dive</a:t>
              </a:r>
            </a:p>
          </p:txBody>
        </p:sp>
      </p:grpSp>
    </p:spTree>
    <p:extLst>
      <p:ext uri="{BB962C8B-B14F-4D97-AF65-F5344CB8AC3E}">
        <p14:creationId xmlns:p14="http://schemas.microsoft.com/office/powerpoint/2010/main" val="1343543449"/>
      </p:ext>
    </p:extLst>
  </p:cSld>
  <p:clrMap bg1="lt1" tx1="dk1" bg2="lt2" tx2="dk2" accent1="accent1" accent2="accent2" accent3="accent3" accent4="accent4" accent5="accent5" accent6="accent6" hlink="hlink" folHlink="folHlink"/>
  <p:sldLayoutIdLst>
    <p:sldLayoutId id="2147483668" r:id="rId1"/>
    <p:sldLayoutId id="2147483655" r:id="rId2"/>
  </p:sldLayoutIdLst>
  <p:hf hdr="0" ftr="0"/>
  <p:txStyles>
    <p:titleStyle>
      <a:lvl1pPr algn="l" defTabSz="1488010" rtl="0" eaLnBrk="1" latinLnBrk="0" hangingPunct="1">
        <a:lnSpc>
          <a:spcPct val="90000"/>
        </a:lnSpc>
        <a:spcBef>
          <a:spcPct val="0"/>
        </a:spcBef>
        <a:buNone/>
        <a:defRPr sz="6280" b="1" kern="1200">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p:titleStyle>
    <p:bodyStyle>
      <a:lvl1pPr marL="0" indent="0" algn="l" defTabSz="1488010" rtl="0" eaLnBrk="1" latinLnBrk="0" hangingPunct="1">
        <a:lnSpc>
          <a:spcPct val="90000"/>
        </a:lnSpc>
        <a:spcBef>
          <a:spcPts val="1630"/>
        </a:spcBef>
        <a:buFont typeface="Arial" panose="020B0604020202020204" pitchFamily="34" charset="0"/>
        <a:buNone/>
        <a:defRPr sz="6280" b="1" kern="1200">
          <a:solidFill>
            <a:schemeClr val="bg1"/>
          </a:solidFill>
          <a:latin typeface="+mn-lt"/>
          <a:ea typeface="+mn-ea"/>
          <a:cs typeface="+mn-cs"/>
        </a:defRPr>
      </a:lvl1pPr>
      <a:lvl2pPr marL="1116010" indent="-372004" algn="l" defTabSz="1488010" rtl="0" eaLnBrk="1" latinLnBrk="0" hangingPunct="1">
        <a:lnSpc>
          <a:spcPct val="90000"/>
        </a:lnSpc>
        <a:spcBef>
          <a:spcPts val="814"/>
        </a:spcBef>
        <a:buFont typeface="Arial" panose="020B0604020202020204" pitchFamily="34" charset="0"/>
        <a:buChar char="•"/>
        <a:defRPr sz="3906" kern="1200">
          <a:solidFill>
            <a:schemeClr val="tx1"/>
          </a:solidFill>
          <a:latin typeface="+mn-lt"/>
          <a:ea typeface="+mn-ea"/>
          <a:cs typeface="+mn-cs"/>
        </a:defRPr>
      </a:lvl2pPr>
      <a:lvl3pPr marL="1860014" indent="-372004" algn="l" defTabSz="1488010" rtl="0" eaLnBrk="1" latinLnBrk="0" hangingPunct="1">
        <a:lnSpc>
          <a:spcPct val="90000"/>
        </a:lnSpc>
        <a:spcBef>
          <a:spcPts val="814"/>
        </a:spcBef>
        <a:buFont typeface="Arial" panose="020B0604020202020204" pitchFamily="34" charset="0"/>
        <a:buChar char="•"/>
        <a:defRPr sz="3256" kern="1200">
          <a:solidFill>
            <a:schemeClr val="tx1"/>
          </a:solidFill>
          <a:latin typeface="+mn-lt"/>
          <a:ea typeface="+mn-ea"/>
          <a:cs typeface="+mn-cs"/>
        </a:defRPr>
      </a:lvl3pPr>
      <a:lvl4pPr marL="2604022"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4pPr>
      <a:lvl5pPr marL="3348028"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5pPr>
      <a:lvl6pPr marL="409203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6pPr>
      <a:lvl7pPr marL="483604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7pPr>
      <a:lvl8pPr marL="558004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8pPr>
      <a:lvl9pPr marL="632405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9pPr>
    </p:bodyStyle>
    <p:otherStyle>
      <a:defPPr>
        <a:defRPr lang="en-US"/>
      </a:defPPr>
      <a:lvl1pPr marL="0" algn="l" defTabSz="1488010" rtl="0" eaLnBrk="1" latinLnBrk="0" hangingPunct="1">
        <a:defRPr sz="2930" kern="1200">
          <a:solidFill>
            <a:schemeClr val="tx1"/>
          </a:solidFill>
          <a:latin typeface="+mn-lt"/>
          <a:ea typeface="+mn-ea"/>
          <a:cs typeface="+mn-cs"/>
        </a:defRPr>
      </a:lvl1pPr>
      <a:lvl2pPr marL="744006" algn="l" defTabSz="1488010" rtl="0" eaLnBrk="1" latinLnBrk="0" hangingPunct="1">
        <a:defRPr sz="2930" kern="1200">
          <a:solidFill>
            <a:schemeClr val="tx1"/>
          </a:solidFill>
          <a:latin typeface="+mn-lt"/>
          <a:ea typeface="+mn-ea"/>
          <a:cs typeface="+mn-cs"/>
        </a:defRPr>
      </a:lvl2pPr>
      <a:lvl3pPr marL="1488010" algn="l" defTabSz="1488010" rtl="0" eaLnBrk="1" latinLnBrk="0" hangingPunct="1">
        <a:defRPr sz="2930" kern="1200">
          <a:solidFill>
            <a:schemeClr val="tx1"/>
          </a:solidFill>
          <a:latin typeface="+mn-lt"/>
          <a:ea typeface="+mn-ea"/>
          <a:cs typeface="+mn-cs"/>
        </a:defRPr>
      </a:lvl3pPr>
      <a:lvl4pPr marL="2232016" algn="l" defTabSz="1488010" rtl="0" eaLnBrk="1" latinLnBrk="0" hangingPunct="1">
        <a:defRPr sz="2930" kern="1200">
          <a:solidFill>
            <a:schemeClr val="tx1"/>
          </a:solidFill>
          <a:latin typeface="+mn-lt"/>
          <a:ea typeface="+mn-ea"/>
          <a:cs typeface="+mn-cs"/>
        </a:defRPr>
      </a:lvl4pPr>
      <a:lvl5pPr marL="2976024" algn="l" defTabSz="1488010" rtl="0" eaLnBrk="1" latinLnBrk="0" hangingPunct="1">
        <a:defRPr sz="2930" kern="1200">
          <a:solidFill>
            <a:schemeClr val="tx1"/>
          </a:solidFill>
          <a:latin typeface="+mn-lt"/>
          <a:ea typeface="+mn-ea"/>
          <a:cs typeface="+mn-cs"/>
        </a:defRPr>
      </a:lvl5pPr>
      <a:lvl6pPr marL="3720030" algn="l" defTabSz="1488010" rtl="0" eaLnBrk="1" latinLnBrk="0" hangingPunct="1">
        <a:defRPr sz="2930" kern="1200">
          <a:solidFill>
            <a:schemeClr val="tx1"/>
          </a:solidFill>
          <a:latin typeface="+mn-lt"/>
          <a:ea typeface="+mn-ea"/>
          <a:cs typeface="+mn-cs"/>
        </a:defRPr>
      </a:lvl6pPr>
      <a:lvl7pPr marL="4464036" algn="l" defTabSz="1488010" rtl="0" eaLnBrk="1" latinLnBrk="0" hangingPunct="1">
        <a:defRPr sz="2930" kern="1200">
          <a:solidFill>
            <a:schemeClr val="tx1"/>
          </a:solidFill>
          <a:latin typeface="+mn-lt"/>
          <a:ea typeface="+mn-ea"/>
          <a:cs typeface="+mn-cs"/>
        </a:defRPr>
      </a:lvl7pPr>
      <a:lvl8pPr marL="5208040" algn="l" defTabSz="1488010" rtl="0" eaLnBrk="1" latinLnBrk="0" hangingPunct="1">
        <a:defRPr sz="2930" kern="1200">
          <a:solidFill>
            <a:schemeClr val="tx1"/>
          </a:solidFill>
          <a:latin typeface="+mn-lt"/>
          <a:ea typeface="+mn-ea"/>
          <a:cs typeface="+mn-cs"/>
        </a:defRPr>
      </a:lvl8pPr>
      <a:lvl9pPr marL="5952046" algn="l" defTabSz="1488010" rtl="0" eaLnBrk="1" latinLnBrk="0" hangingPunct="1">
        <a:defRPr sz="29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6B594F-56C6-442A-A602-C8A8E9252360}"/>
              </a:ext>
            </a:extLst>
          </p:cNvPr>
          <p:cNvSpPr>
            <a:spLocks noGrp="1" noRot="1" noMove="1" noResize="1" noEditPoints="1" noAdjustHandles="1" noChangeArrowheads="1" noChangeShapeType="1"/>
          </p:cNvSpPr>
          <p:nvPr userDrawn="1"/>
        </p:nvSpPr>
        <p:spPr>
          <a:xfrm>
            <a:off x="143900" y="103447"/>
            <a:ext cx="14400000" cy="1260014"/>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dk1"/>
          </a:lnRef>
          <a:fillRef idx="1">
            <a:schemeClr val="lt1"/>
          </a:fillRef>
          <a:effectRef idx="0">
            <a:schemeClr val="dk1"/>
          </a:effectRef>
          <a:fontRef idx="minor">
            <a:schemeClr val="dk1"/>
          </a:fontRef>
        </p:style>
        <p:txBody>
          <a:bodyPr lIns="216000" tIns="0" rIns="0" bIns="0" rtlCol="0" anchor="ctr"/>
          <a:lstStyle/>
          <a:p>
            <a:pPr algn="l"/>
            <a:endParaRPr lang="en-GB" sz="3880" b="0">
              <a:ln w="3492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endParaRPr>
          </a:p>
        </p:txBody>
      </p:sp>
      <p:grpSp>
        <p:nvGrpSpPr>
          <p:cNvPr id="6" name="Group 5">
            <a:extLst>
              <a:ext uri="{FF2B5EF4-FFF2-40B4-BE49-F238E27FC236}">
                <a16:creationId xmlns:a16="http://schemas.microsoft.com/office/drawing/2014/main" id="{4FD3F056-60D4-4101-AA98-39053E824CB1}"/>
              </a:ext>
            </a:extLst>
          </p:cNvPr>
          <p:cNvGrpSpPr/>
          <p:nvPr userDrawn="1"/>
        </p:nvGrpSpPr>
        <p:grpSpPr>
          <a:xfrm>
            <a:off x="14601218" y="136364"/>
            <a:ext cx="3257180" cy="1273555"/>
            <a:chOff x="14601218" y="89905"/>
            <a:chExt cx="3257180" cy="1273553"/>
          </a:xfrm>
        </p:grpSpPr>
        <p:pic>
          <p:nvPicPr>
            <p:cNvPr id="7" name="Graphic 6">
              <a:extLst>
                <a:ext uri="{FF2B5EF4-FFF2-40B4-BE49-F238E27FC236}">
                  <a16:creationId xmlns:a16="http://schemas.microsoft.com/office/drawing/2014/main" id="{3059E596-F9DA-489E-BD33-47F74D5FACF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1218" y="89905"/>
              <a:ext cx="3257180" cy="762126"/>
            </a:xfrm>
            <a:prstGeom prst="rect">
              <a:avLst/>
            </a:prstGeom>
          </p:spPr>
        </p:pic>
        <p:sp>
          <p:nvSpPr>
            <p:cNvPr id="8" name="TextBox 7">
              <a:extLst>
                <a:ext uri="{FF2B5EF4-FFF2-40B4-BE49-F238E27FC236}">
                  <a16:creationId xmlns:a16="http://schemas.microsoft.com/office/drawing/2014/main" id="{69DFD969-5A0F-452D-B1AD-6E5C203865DF}"/>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16649F"/>
                  </a:solidFill>
                  <a:latin typeface="Verdana" panose="020B0604030504040204" pitchFamily="34" charset="0"/>
                  <a:ea typeface="Verdana" panose="020B0604030504040204" pitchFamily="34" charset="0"/>
                </a:rPr>
                <a:t>Stage 2: Design</a:t>
              </a:r>
            </a:p>
          </p:txBody>
        </p:sp>
      </p:grpSp>
    </p:spTree>
    <p:extLst>
      <p:ext uri="{BB962C8B-B14F-4D97-AF65-F5344CB8AC3E}">
        <p14:creationId xmlns:p14="http://schemas.microsoft.com/office/powerpoint/2010/main" val="151477723"/>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p:txStyles>
    <p:titleStyle>
      <a:lvl1pPr algn="l" defTabSz="1488010" rtl="0" eaLnBrk="1" latinLnBrk="0" hangingPunct="1">
        <a:lnSpc>
          <a:spcPct val="90000"/>
        </a:lnSpc>
        <a:spcBef>
          <a:spcPct val="0"/>
        </a:spcBef>
        <a:buNone/>
        <a:defRPr sz="6280" b="1" kern="1200">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p:titleStyle>
    <p:bodyStyle>
      <a:lvl1pPr marL="0" indent="0" algn="l" defTabSz="1488010" rtl="0" eaLnBrk="1" latinLnBrk="0" hangingPunct="1">
        <a:lnSpc>
          <a:spcPct val="90000"/>
        </a:lnSpc>
        <a:spcBef>
          <a:spcPts val="1630"/>
        </a:spcBef>
        <a:buFont typeface="Arial" panose="020B0604020202020204" pitchFamily="34" charset="0"/>
        <a:buNone/>
        <a:defRPr sz="6280" b="1" kern="1200">
          <a:solidFill>
            <a:schemeClr val="bg1"/>
          </a:solidFill>
          <a:latin typeface="+mn-lt"/>
          <a:ea typeface="+mn-ea"/>
          <a:cs typeface="+mn-cs"/>
        </a:defRPr>
      </a:lvl1pPr>
      <a:lvl2pPr marL="1116010" indent="-372004" algn="l" defTabSz="1488010" rtl="0" eaLnBrk="1" latinLnBrk="0" hangingPunct="1">
        <a:lnSpc>
          <a:spcPct val="90000"/>
        </a:lnSpc>
        <a:spcBef>
          <a:spcPts val="814"/>
        </a:spcBef>
        <a:buFont typeface="Arial" panose="020B0604020202020204" pitchFamily="34" charset="0"/>
        <a:buChar char="•"/>
        <a:defRPr sz="3906" kern="1200">
          <a:solidFill>
            <a:schemeClr val="tx1"/>
          </a:solidFill>
          <a:latin typeface="+mn-lt"/>
          <a:ea typeface="+mn-ea"/>
          <a:cs typeface="+mn-cs"/>
        </a:defRPr>
      </a:lvl2pPr>
      <a:lvl3pPr marL="1860014" indent="-372004" algn="l" defTabSz="1488010" rtl="0" eaLnBrk="1" latinLnBrk="0" hangingPunct="1">
        <a:lnSpc>
          <a:spcPct val="90000"/>
        </a:lnSpc>
        <a:spcBef>
          <a:spcPts val="814"/>
        </a:spcBef>
        <a:buFont typeface="Arial" panose="020B0604020202020204" pitchFamily="34" charset="0"/>
        <a:buChar char="•"/>
        <a:defRPr sz="3256" kern="1200">
          <a:solidFill>
            <a:schemeClr val="tx1"/>
          </a:solidFill>
          <a:latin typeface="+mn-lt"/>
          <a:ea typeface="+mn-ea"/>
          <a:cs typeface="+mn-cs"/>
        </a:defRPr>
      </a:lvl3pPr>
      <a:lvl4pPr marL="2604022"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4pPr>
      <a:lvl5pPr marL="3348028"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5pPr>
      <a:lvl6pPr marL="409203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6pPr>
      <a:lvl7pPr marL="483604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7pPr>
      <a:lvl8pPr marL="558004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8pPr>
      <a:lvl9pPr marL="632405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9pPr>
    </p:bodyStyle>
    <p:otherStyle>
      <a:defPPr>
        <a:defRPr lang="en-US"/>
      </a:defPPr>
      <a:lvl1pPr marL="0" algn="l" defTabSz="1488010" rtl="0" eaLnBrk="1" latinLnBrk="0" hangingPunct="1">
        <a:defRPr sz="2930" kern="1200">
          <a:solidFill>
            <a:schemeClr val="tx1"/>
          </a:solidFill>
          <a:latin typeface="+mn-lt"/>
          <a:ea typeface="+mn-ea"/>
          <a:cs typeface="+mn-cs"/>
        </a:defRPr>
      </a:lvl1pPr>
      <a:lvl2pPr marL="744006" algn="l" defTabSz="1488010" rtl="0" eaLnBrk="1" latinLnBrk="0" hangingPunct="1">
        <a:defRPr sz="2930" kern="1200">
          <a:solidFill>
            <a:schemeClr val="tx1"/>
          </a:solidFill>
          <a:latin typeface="+mn-lt"/>
          <a:ea typeface="+mn-ea"/>
          <a:cs typeface="+mn-cs"/>
        </a:defRPr>
      </a:lvl2pPr>
      <a:lvl3pPr marL="1488010" algn="l" defTabSz="1488010" rtl="0" eaLnBrk="1" latinLnBrk="0" hangingPunct="1">
        <a:defRPr sz="2930" kern="1200">
          <a:solidFill>
            <a:schemeClr val="tx1"/>
          </a:solidFill>
          <a:latin typeface="+mn-lt"/>
          <a:ea typeface="+mn-ea"/>
          <a:cs typeface="+mn-cs"/>
        </a:defRPr>
      </a:lvl3pPr>
      <a:lvl4pPr marL="2232016" algn="l" defTabSz="1488010" rtl="0" eaLnBrk="1" latinLnBrk="0" hangingPunct="1">
        <a:defRPr sz="2930" kern="1200">
          <a:solidFill>
            <a:schemeClr val="tx1"/>
          </a:solidFill>
          <a:latin typeface="+mn-lt"/>
          <a:ea typeface="+mn-ea"/>
          <a:cs typeface="+mn-cs"/>
        </a:defRPr>
      </a:lvl4pPr>
      <a:lvl5pPr marL="2976024" algn="l" defTabSz="1488010" rtl="0" eaLnBrk="1" latinLnBrk="0" hangingPunct="1">
        <a:defRPr sz="2930" kern="1200">
          <a:solidFill>
            <a:schemeClr val="tx1"/>
          </a:solidFill>
          <a:latin typeface="+mn-lt"/>
          <a:ea typeface="+mn-ea"/>
          <a:cs typeface="+mn-cs"/>
        </a:defRPr>
      </a:lvl5pPr>
      <a:lvl6pPr marL="3720030" algn="l" defTabSz="1488010" rtl="0" eaLnBrk="1" latinLnBrk="0" hangingPunct="1">
        <a:defRPr sz="2930" kern="1200">
          <a:solidFill>
            <a:schemeClr val="tx1"/>
          </a:solidFill>
          <a:latin typeface="+mn-lt"/>
          <a:ea typeface="+mn-ea"/>
          <a:cs typeface="+mn-cs"/>
        </a:defRPr>
      </a:lvl6pPr>
      <a:lvl7pPr marL="4464036" algn="l" defTabSz="1488010" rtl="0" eaLnBrk="1" latinLnBrk="0" hangingPunct="1">
        <a:defRPr sz="2930" kern="1200">
          <a:solidFill>
            <a:schemeClr val="tx1"/>
          </a:solidFill>
          <a:latin typeface="+mn-lt"/>
          <a:ea typeface="+mn-ea"/>
          <a:cs typeface="+mn-cs"/>
        </a:defRPr>
      </a:lvl7pPr>
      <a:lvl8pPr marL="5208040" algn="l" defTabSz="1488010" rtl="0" eaLnBrk="1" latinLnBrk="0" hangingPunct="1">
        <a:defRPr sz="2930" kern="1200">
          <a:solidFill>
            <a:schemeClr val="tx1"/>
          </a:solidFill>
          <a:latin typeface="+mn-lt"/>
          <a:ea typeface="+mn-ea"/>
          <a:cs typeface="+mn-cs"/>
        </a:defRPr>
      </a:lvl8pPr>
      <a:lvl9pPr marL="5952046" algn="l" defTabSz="1488010" rtl="0" eaLnBrk="1" latinLnBrk="0" hangingPunct="1">
        <a:defRPr sz="29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6B594F-56C6-442A-A602-C8A8E9252360}"/>
              </a:ext>
            </a:extLst>
          </p:cNvPr>
          <p:cNvSpPr>
            <a:spLocks noGrp="1" noRot="1" noMove="1" noResize="1" noEditPoints="1" noAdjustHandles="1" noChangeArrowheads="1" noChangeShapeType="1"/>
          </p:cNvSpPr>
          <p:nvPr userDrawn="1"/>
        </p:nvSpPr>
        <p:spPr>
          <a:xfrm>
            <a:off x="143900" y="103447"/>
            <a:ext cx="14400000" cy="1260014"/>
          </a:xfrm>
          <a:prstGeom prst="rect">
            <a:avLst/>
          </a:prstGeom>
          <a:blipFill>
            <a:blip r:embed="rId4">
              <a:extLst>
                <a:ext uri="{28A0092B-C50C-407E-A947-70E740481C1C}">
                  <a14:useLocalDpi xmlns:a14="http://schemas.microsoft.com/office/drawing/2010/main" val="0"/>
                </a:ext>
              </a:extLst>
            </a:blip>
            <a:stretch>
              <a:fillRect/>
            </a:stretch>
          </a:blipFill>
          <a:ln>
            <a:noFill/>
          </a:ln>
        </p:spPr>
        <p:style>
          <a:lnRef idx="2">
            <a:schemeClr val="dk1"/>
          </a:lnRef>
          <a:fillRef idx="1">
            <a:schemeClr val="lt1"/>
          </a:fillRef>
          <a:effectRef idx="0">
            <a:schemeClr val="dk1"/>
          </a:effectRef>
          <a:fontRef idx="minor">
            <a:schemeClr val="dk1"/>
          </a:fontRef>
        </p:style>
        <p:txBody>
          <a:bodyPr lIns="216000" tIns="0" rIns="0" bIns="0" rtlCol="0" anchor="ctr"/>
          <a:lstStyle/>
          <a:p>
            <a:pPr algn="l"/>
            <a:endParaRPr lang="en-GB" sz="3880" b="0">
              <a:ln w="34925">
                <a:noFill/>
              </a:ln>
              <a:solidFill>
                <a:schemeClr val="bg1"/>
              </a:solidFill>
              <a:latin typeface="Verdana" panose="020B0604030504040204" pitchFamily="34" charset="0"/>
              <a:ea typeface="Verdana" panose="020B0604030504040204" pitchFamily="34" charset="0"/>
              <a:cs typeface="Noto Sans Display SemiBold" panose="020B0502040504020204" pitchFamily="34" charset="0"/>
            </a:endParaRPr>
          </a:p>
        </p:txBody>
      </p:sp>
      <p:grpSp>
        <p:nvGrpSpPr>
          <p:cNvPr id="13" name="Group 12">
            <a:extLst>
              <a:ext uri="{FF2B5EF4-FFF2-40B4-BE49-F238E27FC236}">
                <a16:creationId xmlns:a16="http://schemas.microsoft.com/office/drawing/2014/main" id="{3B370BA2-C5E9-4849-BD36-A89EFE1E17F7}"/>
              </a:ext>
            </a:extLst>
          </p:cNvPr>
          <p:cNvGrpSpPr/>
          <p:nvPr userDrawn="1"/>
        </p:nvGrpSpPr>
        <p:grpSpPr>
          <a:xfrm>
            <a:off x="14601218" y="136364"/>
            <a:ext cx="3257180" cy="1273555"/>
            <a:chOff x="14601218" y="89905"/>
            <a:chExt cx="3257180" cy="1273553"/>
          </a:xfrm>
        </p:grpSpPr>
        <p:pic>
          <p:nvPicPr>
            <p:cNvPr id="14" name="Graphic 13">
              <a:extLst>
                <a:ext uri="{FF2B5EF4-FFF2-40B4-BE49-F238E27FC236}">
                  <a16:creationId xmlns:a16="http://schemas.microsoft.com/office/drawing/2014/main" id="{77A300D7-1AD3-4FD1-8C05-716A0678211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01218" y="89905"/>
              <a:ext cx="3257180" cy="762126"/>
            </a:xfrm>
            <a:prstGeom prst="rect">
              <a:avLst/>
            </a:prstGeom>
          </p:spPr>
        </p:pic>
        <p:sp>
          <p:nvSpPr>
            <p:cNvPr id="15" name="TextBox 14">
              <a:extLst>
                <a:ext uri="{FF2B5EF4-FFF2-40B4-BE49-F238E27FC236}">
                  <a16:creationId xmlns:a16="http://schemas.microsoft.com/office/drawing/2014/main" id="{26E4FFF3-CE8E-4FF1-A15E-1B01A34C2EEE}"/>
                </a:ext>
              </a:extLst>
            </p:cNvPr>
            <p:cNvSpPr txBox="1"/>
            <p:nvPr userDrawn="1"/>
          </p:nvSpPr>
          <p:spPr>
            <a:xfrm>
              <a:off x="14634060" y="855628"/>
              <a:ext cx="3224338" cy="507830"/>
            </a:xfrm>
            <a:prstGeom prst="rect">
              <a:avLst/>
            </a:prstGeom>
            <a:noFill/>
          </p:spPr>
          <p:txBody>
            <a:bodyPr wrap="square" rtlCol="0">
              <a:spAutoFit/>
            </a:bodyPr>
            <a:lstStyle/>
            <a:p>
              <a:pPr algn="ctr"/>
              <a:r>
                <a:rPr lang="en-GB" sz="2700" b="0">
                  <a:solidFill>
                    <a:srgbClr val="037871"/>
                  </a:solidFill>
                  <a:latin typeface="Verdana" panose="020B0604030504040204" pitchFamily="34" charset="0"/>
                  <a:ea typeface="Verdana" panose="020B0604030504040204" pitchFamily="34" charset="0"/>
                </a:rPr>
                <a:t>Stage 3: Deliver</a:t>
              </a:r>
            </a:p>
          </p:txBody>
        </p:sp>
      </p:grpSp>
    </p:spTree>
    <p:extLst>
      <p:ext uri="{BB962C8B-B14F-4D97-AF65-F5344CB8AC3E}">
        <p14:creationId xmlns:p14="http://schemas.microsoft.com/office/powerpoint/2010/main" val="671347705"/>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p:txStyles>
    <p:titleStyle>
      <a:lvl1pPr algn="l" defTabSz="1488010" rtl="0" eaLnBrk="1" latinLnBrk="0" hangingPunct="1">
        <a:lnSpc>
          <a:spcPct val="90000"/>
        </a:lnSpc>
        <a:spcBef>
          <a:spcPct val="0"/>
        </a:spcBef>
        <a:buNone/>
        <a:defRPr sz="6280" b="1" kern="1200">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p:titleStyle>
    <p:bodyStyle>
      <a:lvl1pPr marL="0" indent="0" algn="l" defTabSz="1488010" rtl="0" eaLnBrk="1" latinLnBrk="0" hangingPunct="1">
        <a:lnSpc>
          <a:spcPct val="90000"/>
        </a:lnSpc>
        <a:spcBef>
          <a:spcPts val="1630"/>
        </a:spcBef>
        <a:buFont typeface="Arial" panose="020B0604020202020204" pitchFamily="34" charset="0"/>
        <a:buNone/>
        <a:defRPr sz="6280" b="1" kern="1200">
          <a:solidFill>
            <a:schemeClr val="bg1"/>
          </a:solidFill>
          <a:latin typeface="+mn-lt"/>
          <a:ea typeface="+mn-ea"/>
          <a:cs typeface="+mn-cs"/>
        </a:defRPr>
      </a:lvl1pPr>
      <a:lvl2pPr marL="1116010" indent="-372004" algn="l" defTabSz="1488010" rtl="0" eaLnBrk="1" latinLnBrk="0" hangingPunct="1">
        <a:lnSpc>
          <a:spcPct val="90000"/>
        </a:lnSpc>
        <a:spcBef>
          <a:spcPts val="814"/>
        </a:spcBef>
        <a:buFont typeface="Arial" panose="020B0604020202020204" pitchFamily="34" charset="0"/>
        <a:buChar char="•"/>
        <a:defRPr sz="3906" kern="1200">
          <a:solidFill>
            <a:schemeClr val="tx1"/>
          </a:solidFill>
          <a:latin typeface="+mn-lt"/>
          <a:ea typeface="+mn-ea"/>
          <a:cs typeface="+mn-cs"/>
        </a:defRPr>
      </a:lvl2pPr>
      <a:lvl3pPr marL="1860014" indent="-372004" algn="l" defTabSz="1488010" rtl="0" eaLnBrk="1" latinLnBrk="0" hangingPunct="1">
        <a:lnSpc>
          <a:spcPct val="90000"/>
        </a:lnSpc>
        <a:spcBef>
          <a:spcPts val="814"/>
        </a:spcBef>
        <a:buFont typeface="Arial" panose="020B0604020202020204" pitchFamily="34" charset="0"/>
        <a:buChar char="•"/>
        <a:defRPr sz="3256" kern="1200">
          <a:solidFill>
            <a:schemeClr val="tx1"/>
          </a:solidFill>
          <a:latin typeface="+mn-lt"/>
          <a:ea typeface="+mn-ea"/>
          <a:cs typeface="+mn-cs"/>
        </a:defRPr>
      </a:lvl3pPr>
      <a:lvl4pPr marL="2604022"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4pPr>
      <a:lvl5pPr marL="3348028"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5pPr>
      <a:lvl6pPr marL="409203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6pPr>
      <a:lvl7pPr marL="483604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7pPr>
      <a:lvl8pPr marL="558004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8pPr>
      <a:lvl9pPr marL="632405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9pPr>
    </p:bodyStyle>
    <p:otherStyle>
      <a:defPPr>
        <a:defRPr lang="en-US"/>
      </a:defPPr>
      <a:lvl1pPr marL="0" algn="l" defTabSz="1488010" rtl="0" eaLnBrk="1" latinLnBrk="0" hangingPunct="1">
        <a:defRPr sz="2930" kern="1200">
          <a:solidFill>
            <a:schemeClr val="tx1"/>
          </a:solidFill>
          <a:latin typeface="+mn-lt"/>
          <a:ea typeface="+mn-ea"/>
          <a:cs typeface="+mn-cs"/>
        </a:defRPr>
      </a:lvl1pPr>
      <a:lvl2pPr marL="744006" algn="l" defTabSz="1488010" rtl="0" eaLnBrk="1" latinLnBrk="0" hangingPunct="1">
        <a:defRPr sz="2930" kern="1200">
          <a:solidFill>
            <a:schemeClr val="tx1"/>
          </a:solidFill>
          <a:latin typeface="+mn-lt"/>
          <a:ea typeface="+mn-ea"/>
          <a:cs typeface="+mn-cs"/>
        </a:defRPr>
      </a:lvl2pPr>
      <a:lvl3pPr marL="1488010" algn="l" defTabSz="1488010" rtl="0" eaLnBrk="1" latinLnBrk="0" hangingPunct="1">
        <a:defRPr sz="2930" kern="1200">
          <a:solidFill>
            <a:schemeClr val="tx1"/>
          </a:solidFill>
          <a:latin typeface="+mn-lt"/>
          <a:ea typeface="+mn-ea"/>
          <a:cs typeface="+mn-cs"/>
        </a:defRPr>
      </a:lvl3pPr>
      <a:lvl4pPr marL="2232016" algn="l" defTabSz="1488010" rtl="0" eaLnBrk="1" latinLnBrk="0" hangingPunct="1">
        <a:defRPr sz="2930" kern="1200">
          <a:solidFill>
            <a:schemeClr val="tx1"/>
          </a:solidFill>
          <a:latin typeface="+mn-lt"/>
          <a:ea typeface="+mn-ea"/>
          <a:cs typeface="+mn-cs"/>
        </a:defRPr>
      </a:lvl4pPr>
      <a:lvl5pPr marL="2976024" algn="l" defTabSz="1488010" rtl="0" eaLnBrk="1" latinLnBrk="0" hangingPunct="1">
        <a:defRPr sz="2930" kern="1200">
          <a:solidFill>
            <a:schemeClr val="tx1"/>
          </a:solidFill>
          <a:latin typeface="+mn-lt"/>
          <a:ea typeface="+mn-ea"/>
          <a:cs typeface="+mn-cs"/>
        </a:defRPr>
      </a:lvl5pPr>
      <a:lvl6pPr marL="3720030" algn="l" defTabSz="1488010" rtl="0" eaLnBrk="1" latinLnBrk="0" hangingPunct="1">
        <a:defRPr sz="2930" kern="1200">
          <a:solidFill>
            <a:schemeClr val="tx1"/>
          </a:solidFill>
          <a:latin typeface="+mn-lt"/>
          <a:ea typeface="+mn-ea"/>
          <a:cs typeface="+mn-cs"/>
        </a:defRPr>
      </a:lvl6pPr>
      <a:lvl7pPr marL="4464036" algn="l" defTabSz="1488010" rtl="0" eaLnBrk="1" latinLnBrk="0" hangingPunct="1">
        <a:defRPr sz="2930" kern="1200">
          <a:solidFill>
            <a:schemeClr val="tx1"/>
          </a:solidFill>
          <a:latin typeface="+mn-lt"/>
          <a:ea typeface="+mn-ea"/>
          <a:cs typeface="+mn-cs"/>
        </a:defRPr>
      </a:lvl7pPr>
      <a:lvl8pPr marL="5208040" algn="l" defTabSz="1488010" rtl="0" eaLnBrk="1" latinLnBrk="0" hangingPunct="1">
        <a:defRPr sz="2930" kern="1200">
          <a:solidFill>
            <a:schemeClr val="tx1"/>
          </a:solidFill>
          <a:latin typeface="+mn-lt"/>
          <a:ea typeface="+mn-ea"/>
          <a:cs typeface="+mn-cs"/>
        </a:defRPr>
      </a:lvl8pPr>
      <a:lvl9pPr marL="5952046" algn="l" defTabSz="1488010" rtl="0" eaLnBrk="1" latinLnBrk="0" hangingPunct="1">
        <a:defRPr sz="29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6B594F-56C6-442A-A602-C8A8E9252360}"/>
              </a:ext>
            </a:extLst>
          </p:cNvPr>
          <p:cNvSpPr>
            <a:spLocks noGrp="1" noRot="1" noMove="1" noResize="1" noEditPoints="1" noAdjustHandles="1" noChangeArrowheads="1" noChangeShapeType="1"/>
          </p:cNvSpPr>
          <p:nvPr userDrawn="1"/>
        </p:nvSpPr>
        <p:spPr>
          <a:xfrm>
            <a:off x="143900" y="103447"/>
            <a:ext cx="14400000" cy="1260014"/>
          </a:xfrm>
          <a:prstGeom prst="rect">
            <a:avLst/>
          </a:prstGeom>
          <a:blipFill>
            <a:blip r:embed="rId5">
              <a:extLst>
                <a:ext uri="{28A0092B-C50C-407E-A947-70E740481C1C}">
                  <a14:useLocalDpi xmlns:a14="http://schemas.microsoft.com/office/drawing/2010/main" val="0"/>
                </a:ext>
              </a:extLst>
            </a:blip>
            <a:stretch>
              <a:fillRect/>
            </a:stretch>
          </a:blipFill>
          <a:ln>
            <a:noFill/>
          </a:ln>
        </p:spPr>
        <p:style>
          <a:lnRef idx="2">
            <a:schemeClr val="dk1"/>
          </a:lnRef>
          <a:fillRef idx="1">
            <a:schemeClr val="lt1"/>
          </a:fillRef>
          <a:effectRef idx="0">
            <a:schemeClr val="dk1"/>
          </a:effectRef>
          <a:fontRef idx="minor">
            <a:schemeClr val="dk1"/>
          </a:fontRef>
        </p:style>
        <p:txBody>
          <a:bodyPr lIns="216000" tIns="0" rIns="0" bIns="0" rtlCol="0" anchor="ctr"/>
          <a:lstStyle/>
          <a:p>
            <a:pPr algn="l"/>
            <a:endParaRPr lang="en-GB" sz="3880" b="0">
              <a:ln w="34925">
                <a:noFill/>
              </a:ln>
              <a:solidFill>
                <a:schemeClr val="bg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endParaRPr>
          </a:p>
        </p:txBody>
      </p:sp>
    </p:spTree>
    <p:extLst>
      <p:ext uri="{BB962C8B-B14F-4D97-AF65-F5344CB8AC3E}">
        <p14:creationId xmlns:p14="http://schemas.microsoft.com/office/powerpoint/2010/main" val="111012207"/>
      </p:ext>
    </p:extLst>
  </p:cSld>
  <p:clrMap bg1="lt1" tx1="dk1" bg2="lt2" tx2="dk2" accent1="accent1" accent2="accent2" accent3="accent3" accent4="accent4" accent5="accent5" accent6="accent6" hlink="hlink" folHlink="folHlink"/>
  <p:sldLayoutIdLst>
    <p:sldLayoutId id="2147483657" r:id="rId1"/>
    <p:sldLayoutId id="2147483706" r:id="rId2"/>
    <p:sldLayoutId id="2147483707" r:id="rId3"/>
  </p:sldLayoutIdLst>
  <p:hf hdr="0" ftr="0"/>
  <p:txStyles>
    <p:titleStyle>
      <a:lvl1pPr algn="l" defTabSz="1488010" rtl="0" eaLnBrk="1" latinLnBrk="0" hangingPunct="1">
        <a:lnSpc>
          <a:spcPct val="90000"/>
        </a:lnSpc>
        <a:spcBef>
          <a:spcPct val="0"/>
        </a:spcBef>
        <a:buNone/>
        <a:defRPr sz="6280" b="1" kern="1200">
          <a:solidFill>
            <a:schemeClr val="tx1"/>
          </a:solidFill>
          <a:latin typeface="Noto Sans Display SemiBold" panose="020B0502040504020204" pitchFamily="34" charset="0"/>
          <a:ea typeface="Noto Sans Display SemiBold" panose="020B0502040504020204" pitchFamily="34" charset="0"/>
          <a:cs typeface="Noto Sans Display SemiBold" panose="020B0502040504020204" pitchFamily="34" charset="0"/>
        </a:defRPr>
      </a:lvl1pPr>
    </p:titleStyle>
    <p:bodyStyle>
      <a:lvl1pPr marL="0" indent="0" algn="l" defTabSz="1488010" rtl="0" eaLnBrk="1" latinLnBrk="0" hangingPunct="1">
        <a:lnSpc>
          <a:spcPct val="90000"/>
        </a:lnSpc>
        <a:spcBef>
          <a:spcPts val="1630"/>
        </a:spcBef>
        <a:buFont typeface="Arial" panose="020B0604020202020204" pitchFamily="34" charset="0"/>
        <a:buNone/>
        <a:defRPr sz="6280" b="1" kern="1200">
          <a:solidFill>
            <a:schemeClr val="bg1"/>
          </a:solidFill>
          <a:latin typeface="+mn-lt"/>
          <a:ea typeface="+mn-ea"/>
          <a:cs typeface="+mn-cs"/>
        </a:defRPr>
      </a:lvl1pPr>
      <a:lvl2pPr marL="1116010" indent="-372004" algn="l" defTabSz="1488010" rtl="0" eaLnBrk="1" latinLnBrk="0" hangingPunct="1">
        <a:lnSpc>
          <a:spcPct val="90000"/>
        </a:lnSpc>
        <a:spcBef>
          <a:spcPts val="814"/>
        </a:spcBef>
        <a:buFont typeface="Arial" panose="020B0604020202020204" pitchFamily="34" charset="0"/>
        <a:buChar char="•"/>
        <a:defRPr sz="3906" kern="1200">
          <a:solidFill>
            <a:schemeClr val="tx1"/>
          </a:solidFill>
          <a:latin typeface="+mn-lt"/>
          <a:ea typeface="+mn-ea"/>
          <a:cs typeface="+mn-cs"/>
        </a:defRPr>
      </a:lvl2pPr>
      <a:lvl3pPr marL="1860014" indent="-372004" algn="l" defTabSz="1488010" rtl="0" eaLnBrk="1" latinLnBrk="0" hangingPunct="1">
        <a:lnSpc>
          <a:spcPct val="90000"/>
        </a:lnSpc>
        <a:spcBef>
          <a:spcPts val="814"/>
        </a:spcBef>
        <a:buFont typeface="Arial" panose="020B0604020202020204" pitchFamily="34" charset="0"/>
        <a:buChar char="•"/>
        <a:defRPr sz="3256" kern="1200">
          <a:solidFill>
            <a:schemeClr val="tx1"/>
          </a:solidFill>
          <a:latin typeface="+mn-lt"/>
          <a:ea typeface="+mn-ea"/>
          <a:cs typeface="+mn-cs"/>
        </a:defRPr>
      </a:lvl3pPr>
      <a:lvl4pPr marL="2604022"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4pPr>
      <a:lvl5pPr marL="3348028"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5pPr>
      <a:lvl6pPr marL="409203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6pPr>
      <a:lvl7pPr marL="483604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7pPr>
      <a:lvl8pPr marL="5580044"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8pPr>
      <a:lvl9pPr marL="6324050" indent="-372004" algn="l" defTabSz="1488010" rtl="0" eaLnBrk="1" latinLnBrk="0" hangingPunct="1">
        <a:lnSpc>
          <a:spcPct val="90000"/>
        </a:lnSpc>
        <a:spcBef>
          <a:spcPts val="814"/>
        </a:spcBef>
        <a:buFont typeface="Arial" panose="020B0604020202020204" pitchFamily="34" charset="0"/>
        <a:buChar char="•"/>
        <a:defRPr sz="2930" kern="1200">
          <a:solidFill>
            <a:schemeClr val="tx1"/>
          </a:solidFill>
          <a:latin typeface="+mn-lt"/>
          <a:ea typeface="+mn-ea"/>
          <a:cs typeface="+mn-cs"/>
        </a:defRPr>
      </a:lvl9pPr>
    </p:bodyStyle>
    <p:otherStyle>
      <a:defPPr>
        <a:defRPr lang="en-US"/>
      </a:defPPr>
      <a:lvl1pPr marL="0" algn="l" defTabSz="1488010" rtl="0" eaLnBrk="1" latinLnBrk="0" hangingPunct="1">
        <a:defRPr sz="2930" kern="1200">
          <a:solidFill>
            <a:schemeClr val="tx1"/>
          </a:solidFill>
          <a:latin typeface="+mn-lt"/>
          <a:ea typeface="+mn-ea"/>
          <a:cs typeface="+mn-cs"/>
        </a:defRPr>
      </a:lvl1pPr>
      <a:lvl2pPr marL="744006" algn="l" defTabSz="1488010" rtl="0" eaLnBrk="1" latinLnBrk="0" hangingPunct="1">
        <a:defRPr sz="2930" kern="1200">
          <a:solidFill>
            <a:schemeClr val="tx1"/>
          </a:solidFill>
          <a:latin typeface="+mn-lt"/>
          <a:ea typeface="+mn-ea"/>
          <a:cs typeface="+mn-cs"/>
        </a:defRPr>
      </a:lvl2pPr>
      <a:lvl3pPr marL="1488010" algn="l" defTabSz="1488010" rtl="0" eaLnBrk="1" latinLnBrk="0" hangingPunct="1">
        <a:defRPr sz="2930" kern="1200">
          <a:solidFill>
            <a:schemeClr val="tx1"/>
          </a:solidFill>
          <a:latin typeface="+mn-lt"/>
          <a:ea typeface="+mn-ea"/>
          <a:cs typeface="+mn-cs"/>
        </a:defRPr>
      </a:lvl3pPr>
      <a:lvl4pPr marL="2232016" algn="l" defTabSz="1488010" rtl="0" eaLnBrk="1" latinLnBrk="0" hangingPunct="1">
        <a:defRPr sz="2930" kern="1200">
          <a:solidFill>
            <a:schemeClr val="tx1"/>
          </a:solidFill>
          <a:latin typeface="+mn-lt"/>
          <a:ea typeface="+mn-ea"/>
          <a:cs typeface="+mn-cs"/>
        </a:defRPr>
      </a:lvl4pPr>
      <a:lvl5pPr marL="2976024" algn="l" defTabSz="1488010" rtl="0" eaLnBrk="1" latinLnBrk="0" hangingPunct="1">
        <a:defRPr sz="2930" kern="1200">
          <a:solidFill>
            <a:schemeClr val="tx1"/>
          </a:solidFill>
          <a:latin typeface="+mn-lt"/>
          <a:ea typeface="+mn-ea"/>
          <a:cs typeface="+mn-cs"/>
        </a:defRPr>
      </a:lvl5pPr>
      <a:lvl6pPr marL="3720030" algn="l" defTabSz="1488010" rtl="0" eaLnBrk="1" latinLnBrk="0" hangingPunct="1">
        <a:defRPr sz="2930" kern="1200">
          <a:solidFill>
            <a:schemeClr val="tx1"/>
          </a:solidFill>
          <a:latin typeface="+mn-lt"/>
          <a:ea typeface="+mn-ea"/>
          <a:cs typeface="+mn-cs"/>
        </a:defRPr>
      </a:lvl6pPr>
      <a:lvl7pPr marL="4464036" algn="l" defTabSz="1488010" rtl="0" eaLnBrk="1" latinLnBrk="0" hangingPunct="1">
        <a:defRPr sz="2930" kern="1200">
          <a:solidFill>
            <a:schemeClr val="tx1"/>
          </a:solidFill>
          <a:latin typeface="+mn-lt"/>
          <a:ea typeface="+mn-ea"/>
          <a:cs typeface="+mn-cs"/>
        </a:defRPr>
      </a:lvl7pPr>
      <a:lvl8pPr marL="5208040" algn="l" defTabSz="1488010" rtl="0" eaLnBrk="1" latinLnBrk="0" hangingPunct="1">
        <a:defRPr sz="2930" kern="1200">
          <a:solidFill>
            <a:schemeClr val="tx1"/>
          </a:solidFill>
          <a:latin typeface="+mn-lt"/>
          <a:ea typeface="+mn-ea"/>
          <a:cs typeface="+mn-cs"/>
        </a:defRPr>
      </a:lvl8pPr>
      <a:lvl9pPr marL="5952046" algn="l" defTabSz="1488010" rtl="0" eaLnBrk="1" latinLnBrk="0" hangingPunct="1">
        <a:defRPr sz="29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9976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1.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CFBF6-A5AA-8A78-7787-D19640535B0B}"/>
              </a:ext>
            </a:extLst>
          </p:cNvPr>
          <p:cNvSpPr>
            <a:spLocks noGrp="1"/>
          </p:cNvSpPr>
          <p:nvPr>
            <p:ph type="body" sz="quarter" idx="11"/>
          </p:nvPr>
        </p:nvSpPr>
        <p:spPr>
          <a:xfrm>
            <a:off x="4205889" y="712445"/>
            <a:ext cx="4114665" cy="373949"/>
          </a:xfrm>
        </p:spPr>
        <p:txBody>
          <a:bodyPr/>
          <a:lstStyle/>
          <a:p>
            <a:endParaRPr lang="en-GB"/>
          </a:p>
        </p:txBody>
      </p:sp>
      <p:sp>
        <p:nvSpPr>
          <p:cNvPr id="7" name="Text Placeholder 6">
            <a:extLst>
              <a:ext uri="{FF2B5EF4-FFF2-40B4-BE49-F238E27FC236}">
                <a16:creationId xmlns:a16="http://schemas.microsoft.com/office/drawing/2014/main" id="{75548A54-874C-A36E-39AD-065CF1CAC20A}"/>
              </a:ext>
            </a:extLst>
          </p:cNvPr>
          <p:cNvSpPr>
            <a:spLocks noGrp="1"/>
          </p:cNvSpPr>
          <p:nvPr>
            <p:ph type="body" sz="quarter" idx="16"/>
          </p:nvPr>
        </p:nvSpPr>
        <p:spPr/>
        <p:txBody>
          <a:bodyPr wrap="square" lIns="91440" tIns="45720" rIns="91440" bIns="45720" rtlCol="0" anchor="t">
            <a:spAutoFit/>
          </a:bodyPr>
          <a:lstStyle/>
          <a:p>
            <a:r>
              <a:rPr lang="en-GB">
                <a:latin typeface="Verdana"/>
                <a:ea typeface="Verdana"/>
              </a:rPr>
              <a:t>Risks &amp; Issues v1.0</a:t>
            </a:r>
            <a:endParaRPr lang="en-GB"/>
          </a:p>
        </p:txBody>
      </p:sp>
      <p:sp>
        <p:nvSpPr>
          <p:cNvPr id="11" name="Text Placeholder 10">
            <a:extLst>
              <a:ext uri="{FF2B5EF4-FFF2-40B4-BE49-F238E27FC236}">
                <a16:creationId xmlns:a16="http://schemas.microsoft.com/office/drawing/2014/main" id="{8B01DF15-4616-C1D0-F847-D19483E3E1B1}"/>
              </a:ext>
            </a:extLst>
          </p:cNvPr>
          <p:cNvSpPr>
            <a:spLocks noGrp="1"/>
          </p:cNvSpPr>
          <p:nvPr>
            <p:ph type="body" sz="quarter" idx="20"/>
          </p:nvPr>
        </p:nvSpPr>
        <p:spPr>
          <a:xfrm>
            <a:off x="9594050" y="2616102"/>
            <a:ext cx="8190000" cy="6300000"/>
          </a:xfrm>
        </p:spPr>
        <p:txBody>
          <a:bodyPr lIns="91440" tIns="45720" rIns="91440" bIns="45720" anchor="t"/>
          <a:lstStyle/>
          <a:p>
            <a:pPr marL="0" marR="0" indent="0">
              <a:lnSpc>
                <a:spcPct val="115000"/>
              </a:lnSpc>
              <a:spcBef>
                <a:spcPts val="0"/>
              </a:spcBef>
              <a:spcAft>
                <a:spcPts val="0"/>
              </a:spcAft>
              <a:buNone/>
            </a:pPr>
            <a:r>
              <a:rPr lang="en-GB" sz="1800" dirty="0">
                <a:solidFill>
                  <a:srgbClr val="000000"/>
                </a:solidFill>
                <a:effectLst/>
                <a:latin typeface="Noto Sans Display"/>
                <a:ea typeface="Calibri" panose="020F0502020204030204" pitchFamily="34" charset="0"/>
                <a:cs typeface="Times New Roman"/>
              </a:rPr>
              <a:t>Risks and issues log should be populated at the start of a project and reviewed and updated regularly. For large scale projects supported by the Improvement and Transformation team, risks and issues </a:t>
            </a:r>
            <a:r>
              <a:rPr lang="en-GB" dirty="0">
                <a:solidFill>
                  <a:srgbClr val="000000"/>
                </a:solidFill>
                <a:latin typeface="Noto Sans Display"/>
                <a:ea typeface="Calibri" panose="020F0502020204030204" pitchFamily="34" charset="0"/>
                <a:cs typeface="Times New Roman"/>
              </a:rPr>
              <a:t>will</a:t>
            </a:r>
            <a:r>
              <a:rPr lang="en-GB" sz="1800" dirty="0">
                <a:solidFill>
                  <a:srgbClr val="000000"/>
                </a:solidFill>
                <a:effectLst/>
                <a:latin typeface="Noto Sans Display"/>
                <a:ea typeface="Calibri" panose="020F0502020204030204" pitchFamily="34" charset="0"/>
                <a:cs typeface="Times New Roman"/>
              </a:rPr>
              <a:t> be recorded on </a:t>
            </a:r>
            <a:r>
              <a:rPr lang="en-GB" sz="1800" dirty="0" err="1">
                <a:solidFill>
                  <a:srgbClr val="000000"/>
                </a:solidFill>
                <a:effectLst/>
                <a:latin typeface="Noto Sans Display"/>
                <a:ea typeface="Calibri" panose="020F0502020204030204" pitchFamily="34" charset="0"/>
                <a:cs typeface="Times New Roman"/>
              </a:rPr>
              <a:t>Verto</a:t>
            </a:r>
            <a:r>
              <a:rPr lang="en-GB" dirty="0">
                <a:solidFill>
                  <a:srgbClr val="000000"/>
                </a:solidFill>
                <a:latin typeface="Noto Sans Display"/>
                <a:ea typeface="Calibri" panose="020F0502020204030204" pitchFamily="34" charset="0"/>
                <a:cs typeface="Times New Roman"/>
              </a:rPr>
              <a:t>.</a:t>
            </a:r>
            <a:endParaRPr lang="en-GB" sz="1500" dirty="0">
              <a:solidFill>
                <a:srgbClr val="FF0000"/>
              </a:solidFill>
              <a:effectLst/>
              <a:latin typeface="Noto Sans Display"/>
              <a:ea typeface="Calibri" panose="020F0502020204030204" pitchFamily="34" charset="0"/>
              <a:cs typeface="Times New Roman"/>
            </a:endParaRPr>
          </a:p>
          <a:p>
            <a:pPr marL="0" marR="0" indent="0">
              <a:lnSpc>
                <a:spcPct val="115000"/>
              </a:lnSpc>
              <a:spcBef>
                <a:spcPts val="0"/>
              </a:spcBef>
              <a:spcAft>
                <a:spcPts val="0"/>
              </a:spcAft>
              <a:buNone/>
            </a:pPr>
            <a:endParaRPr lang="en-GB" sz="1500" dirty="0">
              <a:solidFill>
                <a:srgbClr val="FF0000"/>
              </a:solidFill>
              <a:effectLst/>
              <a:latin typeface="Noto Sans Display"/>
              <a:ea typeface="Calibri" panose="020F0502020204030204" pitchFamily="34" charset="0"/>
              <a:cs typeface="Times New Roman"/>
            </a:endParaRPr>
          </a:p>
          <a:p>
            <a:pPr marL="0" marR="0" indent="0">
              <a:lnSpc>
                <a:spcPct val="115000"/>
              </a:lnSpc>
              <a:spcBef>
                <a:spcPts val="0"/>
              </a:spcBef>
              <a:spcAft>
                <a:spcPts val="0"/>
              </a:spcAft>
              <a:buNone/>
            </a:pPr>
            <a:r>
              <a:rPr lang="en-GB" sz="1800" dirty="0">
                <a:solidFill>
                  <a:srgbClr val="000000"/>
                </a:solidFill>
                <a:effectLst/>
                <a:latin typeface="Noto Sans Display"/>
                <a:ea typeface="Calibri" panose="020F0502020204030204" pitchFamily="34" charset="0"/>
                <a:cs typeface="Times New Roman"/>
              </a:rPr>
              <a:t>Issues should have a record of the actions required to resolve them and who they have been assigned to.</a:t>
            </a:r>
            <a:endParaRPr lang="en-GB" sz="1500" dirty="0">
              <a:effectLst/>
              <a:latin typeface="Noto Sans Display"/>
              <a:ea typeface="Calibri" panose="020F0502020204030204" pitchFamily="34" charset="0"/>
              <a:cs typeface="Times New Roman"/>
            </a:endParaRPr>
          </a:p>
          <a:p>
            <a:pPr marL="0" marR="0" indent="0">
              <a:lnSpc>
                <a:spcPct val="115000"/>
              </a:lnSpc>
              <a:spcBef>
                <a:spcPts val="0"/>
              </a:spcBef>
              <a:spcAft>
                <a:spcPts val="0"/>
              </a:spcAft>
              <a:buNone/>
            </a:pPr>
            <a:endParaRPr lang="en-GB" sz="1500" dirty="0">
              <a:effectLst/>
              <a:latin typeface="Noto Sans Display"/>
              <a:ea typeface="Calibri" panose="020F0502020204030204" pitchFamily="34" charset="0"/>
              <a:cs typeface="Times New Roman" panose="02020603050405020304" pitchFamily="18" charset="0"/>
            </a:endParaRPr>
          </a:p>
          <a:p>
            <a:pPr marL="0" indent="0">
              <a:lnSpc>
                <a:spcPct val="115000"/>
              </a:lnSpc>
              <a:spcBef>
                <a:spcPts val="0"/>
              </a:spcBef>
              <a:buNone/>
            </a:pPr>
            <a:r>
              <a:rPr lang="en-GB" sz="1800" dirty="0">
                <a:solidFill>
                  <a:srgbClr val="000000"/>
                </a:solidFill>
                <a:effectLst/>
                <a:latin typeface="Noto Sans Display"/>
                <a:ea typeface="Calibri" panose="020F0502020204030204" pitchFamily="34" charset="0"/>
                <a:cs typeface="Times New Roman"/>
              </a:rPr>
              <a:t>Risks should be assessed in terms of their likelihood/probability of occurring versus the severity of the impact they will have if they occur. This will give you a risk rating score which will help indicate who should be informed. (See risk scoring matrix below for a large scale project as an example)</a:t>
            </a:r>
            <a:r>
              <a:rPr lang="en-GB" dirty="0">
                <a:solidFill>
                  <a:srgbClr val="000000"/>
                </a:solidFill>
                <a:latin typeface="Noto Sans Display"/>
                <a:ea typeface="Calibri" panose="020F0502020204030204" pitchFamily="34" charset="0"/>
                <a:cs typeface="Times New Roman"/>
              </a:rPr>
              <a:t> </a:t>
            </a:r>
            <a:endParaRPr lang="en-GB" sz="1500" dirty="0">
              <a:effectLst/>
              <a:latin typeface="Noto Sans Display"/>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GB" sz="1500" dirty="0">
              <a:effectLst/>
              <a:latin typeface="Noto Sans Display"/>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Project risks scored at 8 and above should be reported to Programme Board.</a:t>
            </a:r>
            <a:endParaRPr lang="en-GB" sz="1800" dirty="0">
              <a:effectLst/>
              <a:latin typeface="Noto Sans Display"/>
              <a:ea typeface="Calibri" panose="020F0502020204030204" pitchFamily="34" charset="0"/>
              <a:cs typeface="Times New Roman"/>
            </a:endParaRPr>
          </a:p>
          <a:p>
            <a:pPr marL="342900" marR="0" lvl="0" indent="-342900">
              <a:lnSpc>
                <a:spcPct val="115000"/>
              </a:lnSpc>
              <a:spcBef>
                <a:spcPts val="0"/>
              </a:spcBef>
              <a:spcAft>
                <a:spcPts val="0"/>
              </a:spcAft>
              <a:buFont typeface="Courier New" panose="02070309020205020404" pitchFamily="49" charset="0"/>
              <a:buChar char="o"/>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Project risks scored at 12 and above are reported by the Programme Board to the higher-level accountable board or forum.</a:t>
            </a:r>
            <a:endParaRPr lang="en-GB" sz="1800" dirty="0">
              <a:effectLst/>
              <a:latin typeface="Noto Sans Display"/>
              <a:ea typeface="Calibri" panose="020F0502020204030204" pitchFamily="34" charset="0"/>
              <a:cs typeface="Times New Roman"/>
            </a:endParaRPr>
          </a:p>
          <a:p>
            <a:pPr marL="342900" marR="0" lvl="0" indent="-342900">
              <a:lnSpc>
                <a:spcPct val="115000"/>
              </a:lnSpc>
              <a:spcBef>
                <a:spcPts val="0"/>
              </a:spcBef>
              <a:spcAft>
                <a:spcPts val="0"/>
              </a:spcAft>
              <a:buFont typeface="Courier New" panose="02070309020205020404" pitchFamily="49" charset="0"/>
              <a:buChar char="o"/>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Risks to report to the Programme Board at the discretion of the Project Group would include:</a:t>
            </a:r>
            <a:endParaRPr lang="en-GB" sz="1800" dirty="0">
              <a:effectLst/>
              <a:latin typeface="Noto Sans Display"/>
              <a:ea typeface="Calibri" panose="020F0502020204030204" pitchFamily="34" charset="0"/>
              <a:cs typeface="Times New Roman"/>
            </a:endParaRPr>
          </a:p>
          <a:p>
            <a:pPr marL="342900" marR="0" lvl="0" indent="-342900">
              <a:lnSpc>
                <a:spcPct val="115000"/>
              </a:lnSpc>
              <a:spcBef>
                <a:spcPts val="0"/>
              </a:spcBef>
              <a:spcAft>
                <a:spcPts val="0"/>
              </a:spcAft>
              <a:buFont typeface="Arial" panose="020B0604020202020204" pitchFamily="34" charset="0"/>
              <a:buChar char="-"/>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Lack of engagement (e.g. staff, service users, stakeholders)</a:t>
            </a:r>
            <a:endParaRPr lang="en-GB" sz="1800" dirty="0">
              <a:effectLst/>
              <a:latin typeface="Noto Sans Display"/>
              <a:ea typeface="Calibri" panose="020F0502020204030204" pitchFamily="34" charset="0"/>
              <a:cs typeface="Times New Roman"/>
            </a:endParaRPr>
          </a:p>
          <a:p>
            <a:pPr marL="342900" marR="0" lvl="0" indent="-342900">
              <a:lnSpc>
                <a:spcPct val="115000"/>
              </a:lnSpc>
              <a:spcBef>
                <a:spcPts val="0"/>
              </a:spcBef>
              <a:spcAft>
                <a:spcPts val="0"/>
              </a:spcAft>
              <a:buFont typeface="Arial" panose="020B0604020202020204" pitchFamily="34" charset="0"/>
              <a:buChar char="-"/>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Number of people impacted</a:t>
            </a:r>
            <a:endParaRPr lang="en-GB" sz="1800" dirty="0">
              <a:effectLst/>
              <a:latin typeface="Noto Sans Display"/>
              <a:ea typeface="Calibri" panose="020F0502020204030204" pitchFamily="34" charset="0"/>
              <a:cs typeface="Times New Roman"/>
            </a:endParaRPr>
          </a:p>
          <a:p>
            <a:pPr marL="342900" marR="0" lvl="0" indent="-342900">
              <a:lnSpc>
                <a:spcPct val="115000"/>
              </a:lnSpc>
              <a:spcBef>
                <a:spcPts val="0"/>
              </a:spcBef>
              <a:spcAft>
                <a:spcPts val="0"/>
              </a:spcAft>
              <a:buFont typeface="Arial" panose="020B0604020202020204" pitchFamily="34" charset="0"/>
              <a:buChar char="-"/>
              <a:tabLst>
                <a:tab pos="900430" algn="l"/>
                <a:tab pos="685800" algn="l"/>
              </a:tabLst>
            </a:pPr>
            <a:r>
              <a:rPr lang="en-GB" sz="1800" dirty="0">
                <a:solidFill>
                  <a:srgbClr val="000000"/>
                </a:solidFill>
                <a:effectLst/>
                <a:latin typeface="Noto Sans Display"/>
                <a:ea typeface="Arial" panose="020B0604020202020204" pitchFamily="34" charset="0"/>
                <a:cs typeface="Times New Roman"/>
              </a:rPr>
              <a:t>Damage to organisation reputation</a:t>
            </a:r>
            <a:endParaRPr lang="en-GB" sz="1800" dirty="0">
              <a:effectLst/>
              <a:latin typeface="Noto Sans Display"/>
              <a:ea typeface="Calibri" panose="020F0502020204030204" pitchFamily="34" charset="0"/>
              <a:cs typeface="Times New Roman"/>
            </a:endParaRPr>
          </a:p>
          <a:p>
            <a:pPr marL="0" indent="0" algn="l" rtl="0" fontAlgn="base">
              <a:buNone/>
            </a:pPr>
            <a:endParaRPr lang="en-GB" b="0" i="0" dirty="0">
              <a:solidFill>
                <a:srgbClr val="000000"/>
              </a:solidFill>
              <a:effectLst/>
              <a:latin typeface="+mn-lt"/>
            </a:endParaRPr>
          </a:p>
        </p:txBody>
      </p:sp>
      <p:pic>
        <p:nvPicPr>
          <p:cNvPr id="13" name="Picture 13" descr="Icon&#10;&#10;Description automatically generated">
            <a:extLst>
              <a:ext uri="{FF2B5EF4-FFF2-40B4-BE49-F238E27FC236}">
                <a16:creationId xmlns:a16="http://schemas.microsoft.com/office/drawing/2014/main" id="{0DA2C6C0-7B61-6903-21AE-97CD216B9F02}"/>
              </a:ext>
            </a:extLst>
          </p:cNvPr>
          <p:cNvPicPr>
            <a:picLocks noChangeAspect="1"/>
          </p:cNvPicPr>
          <p:nvPr/>
        </p:nvPicPr>
        <p:blipFill>
          <a:blip r:embed="rId2"/>
          <a:stretch>
            <a:fillRect/>
          </a:stretch>
        </p:blipFill>
        <p:spPr>
          <a:xfrm>
            <a:off x="432751" y="2625232"/>
            <a:ext cx="1960416" cy="1960416"/>
          </a:xfrm>
          <a:prstGeom prst="rect">
            <a:avLst/>
          </a:prstGeom>
        </p:spPr>
      </p:pic>
      <p:pic>
        <p:nvPicPr>
          <p:cNvPr id="16" name="Picture 13" descr="Icon&#10;&#10;Description automatically generated">
            <a:extLst>
              <a:ext uri="{FF2B5EF4-FFF2-40B4-BE49-F238E27FC236}">
                <a16:creationId xmlns:a16="http://schemas.microsoft.com/office/drawing/2014/main" id="{F79B700A-0AA5-619F-5C9B-256849DD634C}"/>
              </a:ext>
            </a:extLst>
          </p:cNvPr>
          <p:cNvPicPr>
            <a:picLocks noChangeAspect="1"/>
          </p:cNvPicPr>
          <p:nvPr/>
        </p:nvPicPr>
        <p:blipFill>
          <a:blip r:embed="rId2"/>
          <a:stretch>
            <a:fillRect/>
          </a:stretch>
        </p:blipFill>
        <p:spPr>
          <a:xfrm>
            <a:off x="683907" y="6743546"/>
            <a:ext cx="1722501" cy="1722501"/>
          </a:xfrm>
          <a:prstGeom prst="rect">
            <a:avLst/>
          </a:prstGeom>
        </p:spPr>
      </p:pic>
      <p:pic>
        <p:nvPicPr>
          <p:cNvPr id="4" name="Picture 3">
            <a:extLst>
              <a:ext uri="{FF2B5EF4-FFF2-40B4-BE49-F238E27FC236}">
                <a16:creationId xmlns:a16="http://schemas.microsoft.com/office/drawing/2014/main" id="{2D5D87A2-6C04-D21E-AEDE-47C2CD49CE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950" y="6484968"/>
            <a:ext cx="2304000" cy="2304000"/>
          </a:xfrm>
          <a:prstGeom prst="rect">
            <a:avLst/>
          </a:prstGeom>
          <a:blipFill>
            <a:blip r:embed="rId4"/>
            <a:stretch>
              <a:fillRect/>
            </a:stretch>
          </a:blipFill>
        </p:spPr>
      </p:pic>
      <p:sp>
        <p:nvSpPr>
          <p:cNvPr id="18" name="Text Placeholder 17">
            <a:extLst>
              <a:ext uri="{FF2B5EF4-FFF2-40B4-BE49-F238E27FC236}">
                <a16:creationId xmlns:a16="http://schemas.microsoft.com/office/drawing/2014/main" id="{A1207034-4E1F-E391-AB90-626957414C05}"/>
              </a:ext>
            </a:extLst>
          </p:cNvPr>
          <p:cNvSpPr>
            <a:spLocks noGrp="1"/>
          </p:cNvSpPr>
          <p:nvPr>
            <p:ph type="body" sz="quarter" idx="10"/>
          </p:nvPr>
        </p:nvSpPr>
        <p:spPr>
          <a:xfrm>
            <a:off x="503950" y="578923"/>
            <a:ext cx="4348384" cy="553998"/>
          </a:xfrm>
        </p:spPr>
        <p:txBody>
          <a:bodyPr/>
          <a:lstStyle/>
          <a:p>
            <a:pPr algn="l"/>
            <a:r>
              <a:rPr lang="en-GB" dirty="0"/>
              <a:t>Risks &amp; Issues </a:t>
            </a:r>
          </a:p>
        </p:txBody>
      </p:sp>
      <p:pic>
        <p:nvPicPr>
          <p:cNvPr id="17" name="Picture 16">
            <a:extLst>
              <a:ext uri="{FF2B5EF4-FFF2-40B4-BE49-F238E27FC236}">
                <a16:creationId xmlns:a16="http://schemas.microsoft.com/office/drawing/2014/main" id="{7D3EFE53-6357-989D-8E58-A290AE40B60C}"/>
              </a:ext>
            </a:extLst>
          </p:cNvPr>
          <p:cNvPicPr>
            <a:picLocks noChangeAspect="1"/>
          </p:cNvPicPr>
          <p:nvPr/>
        </p:nvPicPr>
        <p:blipFill>
          <a:blip r:embed="rId5"/>
          <a:stretch>
            <a:fillRect/>
          </a:stretch>
        </p:blipFill>
        <p:spPr>
          <a:xfrm>
            <a:off x="3089144" y="1932581"/>
            <a:ext cx="5604807" cy="2930885"/>
          </a:xfrm>
          <a:prstGeom prst="rect">
            <a:avLst/>
          </a:prstGeom>
        </p:spPr>
      </p:pic>
      <p:sp>
        <p:nvSpPr>
          <p:cNvPr id="23" name="TextBox 22">
            <a:extLst>
              <a:ext uri="{FF2B5EF4-FFF2-40B4-BE49-F238E27FC236}">
                <a16:creationId xmlns:a16="http://schemas.microsoft.com/office/drawing/2014/main" id="{7D970551-C5BD-5773-4A1D-DBBE6DF91616}"/>
              </a:ext>
            </a:extLst>
          </p:cNvPr>
          <p:cNvSpPr txBox="1"/>
          <p:nvPr/>
        </p:nvSpPr>
        <p:spPr>
          <a:xfrm>
            <a:off x="2807950" y="1473265"/>
            <a:ext cx="6022151" cy="3610989"/>
          </a:xfrm>
          <a:prstGeom prst="rect">
            <a:avLst/>
          </a:prstGeom>
          <a:noFill/>
        </p:spPr>
        <p:txBody>
          <a:bodyPr wrap="square">
            <a:spAutoFit/>
          </a:bodyPr>
          <a:lstStyle/>
          <a:p>
            <a:pPr marL="0" marR="0">
              <a:lnSpc>
                <a:spcPct val="115000"/>
              </a:lnSpc>
              <a:spcBef>
                <a:spcPts val="0"/>
              </a:spcBef>
              <a:spcAft>
                <a:spcPts val="0"/>
              </a:spcAft>
            </a:pPr>
            <a:r>
              <a:rPr lang="en-GB" sz="2000" dirty="0">
                <a:solidFill>
                  <a:srgbClr val="202124"/>
                </a:solidFill>
                <a:effectLst/>
                <a:ea typeface="Calibri" panose="020F0502020204030204" pitchFamily="34" charset="0"/>
                <a:cs typeface="Times New Roman" panose="02020603050405020304" pitchFamily="18" charset="0"/>
              </a:rPr>
              <a:t>A risk is something that hasn't happened yet but has some probability of occurring. It is anything that could affect the delivery of the project e.g. timescales, scope, budget, achievement of objectives, benefit realisation.</a:t>
            </a:r>
            <a:endParaRPr lang="en-GB" sz="20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000" dirty="0">
                <a:solidFill>
                  <a:srgbClr val="202124"/>
                </a:solidFill>
                <a:effectLst/>
                <a:ea typeface="Calibri" panose="020F0502020204030204" pitchFamily="34" charset="0"/>
                <a:cs typeface="Times New Roman" panose="02020603050405020304" pitchFamily="18" charset="0"/>
              </a:rPr>
              <a:t>An issue is essentially a risk that has now happened – a current problem or obstacle that will negatively impact the project.</a:t>
            </a:r>
            <a:endParaRPr lang="en-GB" sz="20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000" dirty="0">
                <a:solidFill>
                  <a:srgbClr val="202124"/>
                </a:solidFill>
                <a:effectLst/>
                <a:ea typeface="Calibri" panose="020F0502020204030204" pitchFamily="34" charset="0"/>
                <a:cs typeface="Times New Roman" panose="02020603050405020304" pitchFamily="18" charset="0"/>
              </a:rPr>
              <a:t>Risks and Issues logs are tools for documenting any risks or issues and the actions to help mitigate / manage them.</a:t>
            </a:r>
            <a:endParaRPr lang="en-GB" sz="2000" dirty="0">
              <a:effectLst/>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56C851CD-049E-36D9-9755-6F9796D55737}"/>
              </a:ext>
            </a:extLst>
          </p:cNvPr>
          <p:cNvSpPr txBox="1"/>
          <p:nvPr/>
        </p:nvSpPr>
        <p:spPr>
          <a:xfrm>
            <a:off x="2801837" y="6337602"/>
            <a:ext cx="6022151" cy="1841273"/>
          </a:xfrm>
          <a:prstGeom prst="rect">
            <a:avLst/>
          </a:prstGeom>
          <a:noFill/>
        </p:spPr>
        <p:txBody>
          <a:bodyPr wrap="square">
            <a:spAutoFit/>
          </a:bodyPr>
          <a:lstStyle/>
          <a:p>
            <a:pPr marL="0" marR="0">
              <a:lnSpc>
                <a:spcPct val="115000"/>
              </a:lnSpc>
              <a:spcBef>
                <a:spcPts val="0"/>
              </a:spcBef>
              <a:spcAft>
                <a:spcPts val="0"/>
              </a:spcAft>
            </a:pPr>
            <a:r>
              <a:rPr lang="en-GB" sz="2000" dirty="0">
                <a:solidFill>
                  <a:srgbClr val="202124"/>
                </a:solidFill>
                <a:effectLst/>
                <a:ea typeface="Calibri" panose="020F0502020204030204" pitchFamily="34" charset="0"/>
                <a:cs typeface="Times New Roman" panose="02020603050405020304" pitchFamily="18" charset="0"/>
              </a:rPr>
              <a:t>Identifying and recording risks and issues means that they can be assessed, mitigated and closely monitored to ensure that they do not adversely affect delivery of a project. This management of project risks and issues is critical to the success of a project. </a:t>
            </a: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42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0E08B-D389-C4D7-8315-19D5A7911452}"/>
              </a:ext>
            </a:extLst>
          </p:cNvPr>
          <p:cNvSpPr>
            <a:spLocks noGrp="1"/>
          </p:cNvSpPr>
          <p:nvPr>
            <p:ph type="body" sz="quarter" idx="10"/>
          </p:nvPr>
        </p:nvSpPr>
        <p:spPr>
          <a:xfrm>
            <a:off x="402144" y="588725"/>
            <a:ext cx="10931626" cy="553998"/>
          </a:xfrm>
        </p:spPr>
        <p:txBody>
          <a:bodyPr/>
          <a:lstStyle/>
          <a:p>
            <a:pPr algn="l"/>
            <a:r>
              <a:rPr lang="en-GB" dirty="0"/>
              <a:t>Risks &amp; Issues </a:t>
            </a:r>
          </a:p>
        </p:txBody>
      </p:sp>
      <p:sp>
        <p:nvSpPr>
          <p:cNvPr id="3" name="Text Placeholder 2">
            <a:extLst>
              <a:ext uri="{FF2B5EF4-FFF2-40B4-BE49-F238E27FC236}">
                <a16:creationId xmlns:a16="http://schemas.microsoft.com/office/drawing/2014/main" id="{5AF6DFD0-D8A8-D6D0-062D-FF421B962D32}"/>
              </a:ext>
            </a:extLst>
          </p:cNvPr>
          <p:cNvSpPr>
            <a:spLocks noGrp="1"/>
          </p:cNvSpPr>
          <p:nvPr>
            <p:ph type="body" sz="quarter" idx="11"/>
          </p:nvPr>
        </p:nvSpPr>
        <p:spPr>
          <a:xfrm>
            <a:off x="3978867" y="678749"/>
            <a:ext cx="4114665" cy="373949"/>
          </a:xfrm>
        </p:spPr>
        <p:txBody>
          <a:bodyPr/>
          <a:lstStyle/>
          <a:p>
            <a:r>
              <a:rPr lang="en-GB" dirty="0"/>
              <a:t>…continued</a:t>
            </a:r>
          </a:p>
        </p:txBody>
      </p:sp>
      <p:sp>
        <p:nvSpPr>
          <p:cNvPr id="4" name="Text Placeholder 3">
            <a:extLst>
              <a:ext uri="{FF2B5EF4-FFF2-40B4-BE49-F238E27FC236}">
                <a16:creationId xmlns:a16="http://schemas.microsoft.com/office/drawing/2014/main" id="{402F5312-7C1F-8B6F-4325-792D3BB9ACE1}"/>
              </a:ext>
            </a:extLst>
          </p:cNvPr>
          <p:cNvSpPr>
            <a:spLocks noGrp="1"/>
          </p:cNvSpPr>
          <p:nvPr>
            <p:ph type="body" sz="quarter" idx="12"/>
          </p:nvPr>
        </p:nvSpPr>
        <p:spPr/>
        <p:txBody>
          <a:bodyPr/>
          <a:lstStyle/>
          <a:p>
            <a:endParaRPr lang="en-GB"/>
          </a:p>
        </p:txBody>
      </p:sp>
      <p:pic>
        <p:nvPicPr>
          <p:cNvPr id="5" name="Picture 4">
            <a:extLst>
              <a:ext uri="{FF2B5EF4-FFF2-40B4-BE49-F238E27FC236}">
                <a16:creationId xmlns:a16="http://schemas.microsoft.com/office/drawing/2014/main" id="{C8004CF0-F085-97B1-3F76-6608D4F889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3455" y="1645721"/>
            <a:ext cx="7587011" cy="3690192"/>
          </a:xfrm>
          <a:prstGeom prst="rect">
            <a:avLst/>
          </a:prstGeom>
          <a:noFill/>
          <a:ln>
            <a:noFill/>
          </a:ln>
        </p:spPr>
      </p:pic>
      <p:sp>
        <p:nvSpPr>
          <p:cNvPr id="19" name="TextBox 18">
            <a:extLst>
              <a:ext uri="{FF2B5EF4-FFF2-40B4-BE49-F238E27FC236}">
                <a16:creationId xmlns:a16="http://schemas.microsoft.com/office/drawing/2014/main" id="{AF6B6C43-C68C-1878-08F3-8503AE73AC60}"/>
              </a:ext>
            </a:extLst>
          </p:cNvPr>
          <p:cNvSpPr txBox="1"/>
          <p:nvPr/>
        </p:nvSpPr>
        <p:spPr>
          <a:xfrm>
            <a:off x="233903" y="1726263"/>
            <a:ext cx="9169428" cy="3529108"/>
          </a:xfrm>
          <a:prstGeom prst="rect">
            <a:avLst/>
          </a:prstGeom>
          <a:noFill/>
        </p:spPr>
        <p:txBody>
          <a:bodyPr wrap="square">
            <a:spAutoFit/>
          </a:bodyPr>
          <a:lstStyle/>
          <a:p>
            <a:pPr marL="0" marR="0">
              <a:lnSpc>
                <a:spcPct val="115000"/>
              </a:lnSpc>
              <a:spcBef>
                <a:spcPts val="0"/>
              </a:spcBef>
              <a:spcAft>
                <a:spcPts val="0"/>
              </a:spcAft>
            </a:pPr>
            <a:r>
              <a:rPr lang="en-GB"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Controls and mitigation should also be recorded with any actions required to address the risk. The log provides the opportunity to re-score the risk once mitigating actions have been completed.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writing a risk statement you must include the cause, the risk and the impact/consequence/effect.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A5B4DBB-665D-84CA-AE6A-A5072053A561}"/>
              </a:ext>
            </a:extLst>
          </p:cNvPr>
          <p:cNvCxnSpPr/>
          <p:nvPr/>
        </p:nvCxnSpPr>
        <p:spPr>
          <a:xfrm flipV="1">
            <a:off x="3825240" y="4411980"/>
            <a:ext cx="0" cy="1676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15">
            <a:extLst>
              <a:ext uri="{FF2B5EF4-FFF2-40B4-BE49-F238E27FC236}">
                <a16:creationId xmlns:a16="http://schemas.microsoft.com/office/drawing/2014/main" id="{AD427C3D-6AB5-4F9A-C60E-C828DFF1BD60}"/>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2" name="Text Box 307">
            <a:extLst>
              <a:ext uri="{FF2B5EF4-FFF2-40B4-BE49-F238E27FC236}">
                <a16:creationId xmlns:a16="http://schemas.microsoft.com/office/drawing/2014/main" id="{02EAE9F0-AA0C-76BE-A99D-92E823F50115}"/>
              </a:ext>
            </a:extLst>
          </p:cNvPr>
          <p:cNvSpPr txBox="1">
            <a:spLocks noChangeArrowheads="1"/>
          </p:cNvSpPr>
          <p:nvPr/>
        </p:nvSpPr>
        <p:spPr bwMode="auto">
          <a:xfrm>
            <a:off x="11333770" y="6115797"/>
            <a:ext cx="2083917" cy="3124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C8002A5D-4FBA-E422-5CBD-60D4E331D794}"/>
              </a:ext>
            </a:extLst>
          </p:cNvPr>
          <p:cNvCxnSpPr/>
          <p:nvPr/>
        </p:nvCxnSpPr>
        <p:spPr>
          <a:xfrm>
            <a:off x="12375729" y="6579814"/>
            <a:ext cx="0" cy="1612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 Box 6">
            <a:extLst>
              <a:ext uri="{FF2B5EF4-FFF2-40B4-BE49-F238E27FC236}">
                <a16:creationId xmlns:a16="http://schemas.microsoft.com/office/drawing/2014/main" id="{172742E9-CC24-E42F-CD76-E910EF666166}"/>
              </a:ext>
            </a:extLst>
          </p:cNvPr>
          <p:cNvSpPr txBox="1">
            <a:spLocks noChangeArrowheads="1"/>
          </p:cNvSpPr>
          <p:nvPr/>
        </p:nvSpPr>
        <p:spPr bwMode="auto">
          <a:xfrm>
            <a:off x="4409028" y="6087698"/>
            <a:ext cx="1458929" cy="3124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Cause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A5B2E207-B11C-6AEA-E58E-B1E6D1691498}"/>
              </a:ext>
            </a:extLst>
          </p:cNvPr>
          <p:cNvCxnSpPr/>
          <p:nvPr/>
        </p:nvCxnSpPr>
        <p:spPr>
          <a:xfrm>
            <a:off x="5129478" y="6579085"/>
            <a:ext cx="0" cy="1612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7987FB4-09AE-EDD4-1FBA-99015CB2A092}"/>
              </a:ext>
            </a:extLst>
          </p:cNvPr>
          <p:cNvSpPr txBox="1"/>
          <p:nvPr/>
        </p:nvSpPr>
        <p:spPr>
          <a:xfrm>
            <a:off x="1983523" y="6770003"/>
            <a:ext cx="12242041" cy="1815882"/>
          </a:xfrm>
          <a:prstGeom prst="rect">
            <a:avLst/>
          </a:prstGeom>
          <a:noFill/>
        </p:spPr>
        <p:txBody>
          <a:bodyPr wrap="square">
            <a:spAutoFit/>
          </a:bodyPr>
          <a:lstStyle/>
          <a:p>
            <a:r>
              <a:rPr lang="en-GB" sz="2800" b="1" dirty="0">
                <a:effectLst/>
                <a:latin typeface="Calibri" panose="020F0502020204030204" pitchFamily="34" charset="0"/>
                <a:ea typeface="Calibri" panose="020F0502020204030204" pitchFamily="34" charset="0"/>
                <a:cs typeface="Times New Roman" panose="02020603050405020304" pitchFamily="18" charset="0"/>
              </a:rPr>
              <a:t>Risk: </a:t>
            </a:r>
            <a:r>
              <a:rPr lang="en-GB" sz="2800" dirty="0">
                <a:effectLst/>
                <a:latin typeface="Calibri" panose="020F0502020204030204" pitchFamily="34" charset="0"/>
                <a:ea typeface="Calibri" panose="020F0502020204030204" pitchFamily="34" charset="0"/>
                <a:cs typeface="Times New Roman" panose="02020603050405020304" pitchFamily="18" charset="0"/>
              </a:rPr>
              <a:t>By moving the xxx process completely on to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SystmOne</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there is a risk that a large proportion of staff may require training to follow the new process</a:t>
            </a:r>
            <a:r>
              <a:rPr lang="en-GB" sz="2800" dirty="0">
                <a:effectLst/>
                <a:latin typeface="Calibri" panose="020F0502020204030204" pitchFamily="34" charset="0"/>
                <a:ea typeface="Calibri" panose="020F0502020204030204" pitchFamily="34" charset="0"/>
                <a:cs typeface="Times New Roman" panose="02020603050405020304" pitchFamily="18" charset="0"/>
              </a:rPr>
              <a:t> therefore delaying the rollout of the system and the efficiencies identified as this has not been factored into the timeline for the project. </a:t>
            </a:r>
            <a:endParaRPr lang="en-GB" dirty="0"/>
          </a:p>
        </p:txBody>
      </p:sp>
      <p:sp>
        <p:nvSpPr>
          <p:cNvPr id="40" name="Text Box 3">
            <a:extLst>
              <a:ext uri="{FF2B5EF4-FFF2-40B4-BE49-F238E27FC236}">
                <a16:creationId xmlns:a16="http://schemas.microsoft.com/office/drawing/2014/main" id="{662C12C0-F88E-2B34-FC26-66771DFB2279}"/>
              </a:ext>
            </a:extLst>
          </p:cNvPr>
          <p:cNvSpPr txBox="1">
            <a:spLocks noChangeArrowheads="1"/>
          </p:cNvSpPr>
          <p:nvPr/>
        </p:nvSpPr>
        <p:spPr bwMode="auto">
          <a:xfrm>
            <a:off x="4175734" y="8927671"/>
            <a:ext cx="7125910" cy="551433"/>
          </a:xfrm>
          <a:prstGeom prst="rect">
            <a:avLst/>
          </a:prstGeom>
          <a:solidFill>
            <a:schemeClr val="bg2"/>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so what (consequence/impact/effect)</a:t>
            </a:r>
          </a:p>
        </p:txBody>
      </p:sp>
      <p:cxnSp>
        <p:nvCxnSpPr>
          <p:cNvPr id="41" name="Straight Arrow Connector 40">
            <a:extLst>
              <a:ext uri="{FF2B5EF4-FFF2-40B4-BE49-F238E27FC236}">
                <a16:creationId xmlns:a16="http://schemas.microsoft.com/office/drawing/2014/main" id="{85090DD2-64D9-B791-B9F4-DE6758A440CE}"/>
              </a:ext>
            </a:extLst>
          </p:cNvPr>
          <p:cNvCxnSpPr>
            <a:cxnSpLocks/>
          </p:cNvCxnSpPr>
          <p:nvPr/>
        </p:nvCxnSpPr>
        <p:spPr>
          <a:xfrm flipV="1">
            <a:off x="7769443" y="8529407"/>
            <a:ext cx="0" cy="3982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51930"/>
      </p:ext>
    </p:extLst>
  </p:cSld>
  <p:clrMapOvr>
    <a:masterClrMapping/>
  </p:clrMapOvr>
</p:sld>
</file>

<file path=ppt/theme/theme1.xml><?xml version="1.0" encoding="utf-8"?>
<a:theme xmlns:a="http://schemas.openxmlformats.org/drawingml/2006/main" name="Tool Overview at-a-glance">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ol Overview in-more-depth Deep Dive">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ol Overview in-more-depth Design">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ool Overview in-more-depth Deliver">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ool Overview Links &amp; Docs">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a:themeElements>
    <a:clrScheme name="Think QI">
      <a:dk1>
        <a:srgbClr val="000000"/>
      </a:dk1>
      <a:lt1>
        <a:srgbClr val="FFFFFF"/>
      </a:lt1>
      <a:dk2>
        <a:srgbClr val="000000"/>
      </a:dk2>
      <a:lt2>
        <a:srgbClr val="FFFFFF"/>
      </a:lt2>
      <a:accent1>
        <a:srgbClr val="A784C9"/>
      </a:accent1>
      <a:accent2>
        <a:srgbClr val="98D074"/>
      </a:accent2>
      <a:accent3>
        <a:srgbClr val="5A97D6"/>
      </a:accent3>
      <a:accent4>
        <a:srgbClr val="E9BF5C"/>
      </a:accent4>
      <a:accent5>
        <a:srgbClr val="2CABA1"/>
      </a:accent5>
      <a:accent6>
        <a:srgbClr val="F593A6"/>
      </a:accent6>
      <a:hlink>
        <a:srgbClr val="000000"/>
      </a:hlink>
      <a:folHlink>
        <a:srgbClr val="000000"/>
      </a:folHlink>
    </a:clrScheme>
    <a:fontScheme name="ThinkQI">
      <a:majorFont>
        <a:latin typeface="Noto Sans Display"/>
        <a:ea typeface=""/>
        <a:cs typeface=""/>
      </a:majorFont>
      <a:minorFont>
        <a:latin typeface="Noto San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E0BD447EDD847A4B7CF4200F1B257" ma:contentTypeVersion="17" ma:contentTypeDescription="Create a new document." ma:contentTypeScope="" ma:versionID="17c9a9af93c59f3ec630b4e5aea8aa90">
  <xsd:schema xmlns:xsd="http://www.w3.org/2001/XMLSchema" xmlns:xs="http://www.w3.org/2001/XMLSchema" xmlns:p="http://schemas.microsoft.com/office/2006/metadata/properties" xmlns:ns2="db0a10e3-9034-4824-9b36-5e6c9c8aeec7" xmlns:ns3="98f8f4c6-d618-411e-be6d-5e4fd65437a9" targetNamespace="http://schemas.microsoft.com/office/2006/metadata/properties" ma:root="true" ma:fieldsID="14703881e5a53a1fa043a196b20f09f7" ns2:_="" ns3:_="">
    <xsd:import namespace="db0a10e3-9034-4824-9b36-5e6c9c8aeec7"/>
    <xsd:import namespace="98f8f4c6-d618-411e-be6d-5e4fd6543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PDFsavedforintranetuplo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a10e3-9034-4824-9b36-5e6c9c8ae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PDFsavedforintranetupload" ma:index="24" nillable="true" ma:displayName="PDF saved for intranet upload" ma:format="Dropdown" ma:internalName="PDFsavedforintranetuploa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f8f4c6-d618-411e-be6d-5e4fd65437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b9f17f-4a11-4ff6-996f-d6d9f54d5a0d}" ma:internalName="TaxCatchAll" ma:showField="CatchAllData" ma:web="98f8f4c6-d618-411e-be6d-5e4fd65437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0a10e3-9034-4824-9b36-5e6c9c8aeec7">
      <Terms xmlns="http://schemas.microsoft.com/office/infopath/2007/PartnerControls"/>
    </lcf76f155ced4ddcb4097134ff3c332f>
    <TaxCatchAll xmlns="98f8f4c6-d618-411e-be6d-5e4fd65437a9" xsi:nil="true"/>
    <PDFsavedforintranetupload xmlns="db0a10e3-9034-4824-9b36-5e6c9c8aeec7" xsi:nil="true"/>
  </documentManagement>
</p:properties>
</file>

<file path=customXml/itemProps1.xml><?xml version="1.0" encoding="utf-8"?>
<ds:datastoreItem xmlns:ds="http://schemas.openxmlformats.org/officeDocument/2006/customXml" ds:itemID="{8F066945-4D05-42E7-BAAA-0A03E387D0DF}">
  <ds:schemaRefs>
    <ds:schemaRef ds:uri="98f8f4c6-d618-411e-be6d-5e4fd65437a9"/>
    <ds:schemaRef ds:uri="db0a10e3-9034-4824-9b36-5e6c9c8aee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A264DC-6258-42E5-B84C-8750C875B15A}">
  <ds:schemaRefs>
    <ds:schemaRef ds:uri="http://schemas.microsoft.com/sharepoint/v3/contenttype/forms"/>
  </ds:schemaRefs>
</ds:datastoreItem>
</file>

<file path=customXml/itemProps3.xml><?xml version="1.0" encoding="utf-8"?>
<ds:datastoreItem xmlns:ds="http://schemas.openxmlformats.org/officeDocument/2006/customXml" ds:itemID="{06E099FF-BD6D-449E-AE04-AED8B0096761}">
  <ds:schemaRefs>
    <ds:schemaRef ds:uri="http://www.w3.org/XML/1998/namespace"/>
    <ds:schemaRef ds:uri="98f8f4c6-d618-411e-be6d-5e4fd65437a9"/>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db0a10e3-9034-4824-9b36-5e6c9c8aeec7"/>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31</TotalTime>
  <Words>458</Words>
  <Application>Microsoft Office PowerPoint</Application>
  <PresentationFormat>Custom</PresentationFormat>
  <Paragraphs>27</Paragraphs>
  <Slides>2</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vt:i4>
      </vt:variant>
    </vt:vector>
  </HeadingPairs>
  <TitlesOfParts>
    <vt:vector size="15" baseType="lpstr">
      <vt:lpstr>Arial</vt:lpstr>
      <vt:lpstr>Calibri</vt:lpstr>
      <vt:lpstr>Courier New</vt:lpstr>
      <vt:lpstr>Noto Sans Display</vt:lpstr>
      <vt:lpstr>Noto Sans Display SemiBold</vt:lpstr>
      <vt:lpstr>Verdana</vt:lpstr>
      <vt:lpstr>Wingdings</vt:lpstr>
      <vt:lpstr>Tool Overview at-a-glance</vt:lpstr>
      <vt:lpstr>Tool Overview in-more-depth Deep Dive</vt:lpstr>
      <vt:lpstr>Tool Overview in-more-depth Design</vt:lpstr>
      <vt:lpstr>Tool Overview in-more-depth Deliver</vt:lpstr>
      <vt:lpstr>Tool Overview Links &amp; Docs</vt:lpstr>
      <vt:lpstr>Content</vt:lpstr>
      <vt:lpstr>PowerPoint Presentation</vt:lpstr>
      <vt:lpstr>PowerPoint Presentation</vt:lpstr>
    </vt:vector>
  </TitlesOfParts>
  <Company>Cambridgeshire Community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Joseph (CAMBRIDGESHIRE COMMUNITY SERVICES NHS TRUST)</dc:creator>
  <cp:lastModifiedBy>BISHOP, Alison (CAMBRIDGESHIRE COMMUNITY SERVICES NHS TRUST)</cp:lastModifiedBy>
  <cp:revision>24</cp:revision>
  <dcterms:created xsi:type="dcterms:W3CDTF">2022-04-04T17:36:32Z</dcterms:created>
  <dcterms:modified xsi:type="dcterms:W3CDTF">2022-12-09T15:23:03Z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0x010100A0FE0BD447EDD847A4B7CF4200F1B257</vt:lpwstr>
  </property>
  <property fmtid="{D5CDD505-2E9C-101B-9397-08002B2CF9AE}" pid="3" name="MediaServiceImageTags">
    <vt:lpwstr/>
  </property>
</Properties>
</file>